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23" r:id="rId5"/>
    <p:sldId id="307" r:id="rId6"/>
    <p:sldId id="258" r:id="rId7"/>
    <p:sldId id="325" r:id="rId8"/>
    <p:sldId id="319" r:id="rId9"/>
    <p:sldId id="324" r:id="rId10"/>
    <p:sldId id="326" r:id="rId11"/>
    <p:sldId id="321" r:id="rId12"/>
    <p:sldId id="316" r:id="rId13"/>
    <p:sldId id="318"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4B"/>
    <a:srgbClr val="009D16"/>
    <a:srgbClr val="009999"/>
    <a:srgbClr val="7FBB00"/>
    <a:srgbClr val="FCD016"/>
    <a:srgbClr val="00A7D1"/>
    <a:srgbClr val="00A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07" autoAdjust="0"/>
    <p:restoredTop sz="76923" autoAdjust="0"/>
  </p:normalViewPr>
  <p:slideViewPr>
    <p:cSldViewPr snapToGrid="0" snapToObjects="1">
      <p:cViewPr varScale="1">
        <p:scale>
          <a:sx n="87" d="100"/>
          <a:sy n="87" d="100"/>
        </p:scale>
        <p:origin x="811" y="67"/>
      </p:cViewPr>
      <p:guideLst>
        <p:guide orient="horz" pos="1620"/>
        <p:guide pos="2880"/>
      </p:guideLst>
    </p:cSldViewPr>
  </p:slideViewPr>
  <p:outlineViewPr>
    <p:cViewPr>
      <p:scale>
        <a:sx n="33" d="100"/>
        <a:sy n="33" d="100"/>
      </p:scale>
      <p:origin x="0" y="-409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6D9CB1-4C1E-5748-8F3E-990BAC878EF2}" type="datetimeFigureOut">
              <a:rPr lang="en-US" smtClean="0"/>
              <a:t>1/28/2021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60DADD-A597-0940-AD73-CBC247CB9A70}" type="slidenum">
              <a:rPr lang="en-US" smtClean="0"/>
              <a:t>‹#›</a:t>
            </a:fld>
            <a:endParaRPr lang="en-US"/>
          </a:p>
        </p:txBody>
      </p:sp>
    </p:spTree>
    <p:extLst>
      <p:ext uri="{BB962C8B-B14F-4D97-AF65-F5344CB8AC3E}">
        <p14:creationId xmlns:p14="http://schemas.microsoft.com/office/powerpoint/2010/main" val="2669931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4165A-735B-574E-A481-AF9A30E59548}" type="datetimeFigureOut">
              <a:rPr lang="en-US" smtClean="0"/>
              <a:t>1/28/2021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B4A81A-34BF-3849-82BD-A182245924F9}" type="slidenum">
              <a:rPr lang="en-US" smtClean="0"/>
              <a:t>‹#›</a:t>
            </a:fld>
            <a:endParaRPr lang="en-US"/>
          </a:p>
        </p:txBody>
      </p:sp>
    </p:spTree>
    <p:extLst>
      <p:ext uri="{BB962C8B-B14F-4D97-AF65-F5344CB8AC3E}">
        <p14:creationId xmlns:p14="http://schemas.microsoft.com/office/powerpoint/2010/main" val="2437306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FB4A81A-34BF-3849-82BD-A182245924F9}" type="slidenum">
              <a:rPr lang="en-US" smtClean="0"/>
              <a:t>1</a:t>
            </a:fld>
            <a:endParaRPr lang="en-US"/>
          </a:p>
        </p:txBody>
      </p:sp>
    </p:spTree>
    <p:extLst>
      <p:ext uri="{BB962C8B-B14F-4D97-AF65-F5344CB8AC3E}">
        <p14:creationId xmlns:p14="http://schemas.microsoft.com/office/powerpoint/2010/main" val="162574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FB4A81A-34BF-3849-82BD-A182245924F9}" type="slidenum">
              <a:rPr lang="en-US" smtClean="0"/>
              <a:t>4</a:t>
            </a:fld>
            <a:endParaRPr lang="en-US"/>
          </a:p>
        </p:txBody>
      </p:sp>
    </p:spTree>
    <p:extLst>
      <p:ext uri="{BB962C8B-B14F-4D97-AF65-F5344CB8AC3E}">
        <p14:creationId xmlns:p14="http://schemas.microsoft.com/office/powerpoint/2010/main" val="16782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FB4A81A-34BF-3849-82BD-A182245924F9}" type="slidenum">
              <a:rPr lang="en-US" smtClean="0"/>
              <a:t>6</a:t>
            </a:fld>
            <a:endParaRPr lang="en-US"/>
          </a:p>
        </p:txBody>
      </p:sp>
    </p:spTree>
    <p:extLst>
      <p:ext uri="{BB962C8B-B14F-4D97-AF65-F5344CB8AC3E}">
        <p14:creationId xmlns:p14="http://schemas.microsoft.com/office/powerpoint/2010/main" val="651011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597819"/>
            <a:ext cx="7772400" cy="1102519"/>
          </a:xfrm>
        </p:spPr>
        <p:txBody>
          <a:bodyPr/>
          <a:lstStyle>
            <a:lvl1pPr>
              <a:defRPr>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pic>
        <p:nvPicPr>
          <p:cNvPr id="10" name="Picture 9" descr="MTK_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70800" y="564198"/>
            <a:ext cx="1298143" cy="982821"/>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50221" y="21666"/>
            <a:ext cx="2985638" cy="123200"/>
          </a:xfrm>
          <a:prstGeom prst="rect">
            <a:avLst/>
          </a:prstGeom>
        </p:spPr>
      </p:pic>
      <p:sp>
        <p:nvSpPr>
          <p:cNvPr id="5" name="Päivämäärän paikkamerkki 4">
            <a:extLst>
              <a:ext uri="{FF2B5EF4-FFF2-40B4-BE49-F238E27FC236}">
                <a16:creationId xmlns:a16="http://schemas.microsoft.com/office/drawing/2014/main" id="{32276700-B635-4DCE-970E-4CDECD2A1DEC}"/>
              </a:ext>
            </a:extLst>
          </p:cNvPr>
          <p:cNvSpPr>
            <a:spLocks noGrp="1"/>
          </p:cNvSpPr>
          <p:nvPr>
            <p:ph type="dt" sz="half" idx="10"/>
          </p:nvPr>
        </p:nvSpPr>
        <p:spPr/>
        <p:txBody>
          <a:bodyPr/>
          <a:lstStyle/>
          <a:p>
            <a:fld id="{83388968-A510-504C-9CFD-3193E67D8F83}" type="datetime1">
              <a:rPr lang="fi-FI" smtClean="0"/>
              <a:t>28.1.2021</a:t>
            </a:fld>
            <a:endParaRPr lang="en-US" dirty="0"/>
          </a:p>
        </p:txBody>
      </p:sp>
      <p:sp>
        <p:nvSpPr>
          <p:cNvPr id="9" name="Dian numeron paikkamerkki 8">
            <a:extLst>
              <a:ext uri="{FF2B5EF4-FFF2-40B4-BE49-F238E27FC236}">
                <a16:creationId xmlns:a16="http://schemas.microsoft.com/office/drawing/2014/main" id="{8CDFF780-8EE1-4FC4-B9A4-D226DFA6B9C8}"/>
              </a:ext>
            </a:extLst>
          </p:cNvPr>
          <p:cNvSpPr>
            <a:spLocks noGrp="1"/>
          </p:cNvSpPr>
          <p:nvPr>
            <p:ph type="sldNum" sz="quarter" idx="12"/>
          </p:nvPr>
        </p:nvSpPr>
        <p:spPr/>
        <p:txBody>
          <a:bodyPr/>
          <a:lstStyle/>
          <a:p>
            <a:fld id="{76E701F0-2ACA-0441-9E2A-952EFADC842D}" type="slidenum">
              <a:rPr lang="en-US" smtClean="0"/>
              <a:pPr/>
              <a:t>‹#›</a:t>
            </a:fld>
            <a:endParaRPr lang="en-US" dirty="0"/>
          </a:p>
        </p:txBody>
      </p:sp>
    </p:spTree>
    <p:extLst>
      <p:ext uri="{BB962C8B-B14F-4D97-AF65-F5344CB8AC3E}">
        <p14:creationId xmlns:p14="http://schemas.microsoft.com/office/powerpoint/2010/main" val="86724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LEIS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dirty="0"/>
          </a:p>
        </p:txBody>
      </p:sp>
      <p:sp>
        <p:nvSpPr>
          <p:cNvPr id="8" name="Date Placeholder 7"/>
          <p:cNvSpPr>
            <a:spLocks noGrp="1"/>
          </p:cNvSpPr>
          <p:nvPr>
            <p:ph type="dt" sz="half" idx="10"/>
          </p:nvPr>
        </p:nvSpPr>
        <p:spPr>
          <a:xfrm>
            <a:off x="961590" y="4767263"/>
            <a:ext cx="1801929" cy="273844"/>
          </a:xfrm>
        </p:spPr>
        <p:txBody>
          <a:bodyPr/>
          <a:lstStyle/>
          <a:p>
            <a:fld id="{F876F376-7A51-CC46-8D20-D69169E98C5B}"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70791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YLEIS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a:xfrm>
            <a:off x="961590" y="4767263"/>
            <a:ext cx="1801929" cy="273844"/>
          </a:xfrm>
        </p:spPr>
        <p:txBody>
          <a:bodyPr/>
          <a:lstStyle/>
          <a:p>
            <a:fld id="{0C8C26F4-DBFC-534E-B965-5D94C9222ADC}"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Tree>
    <p:extLst>
      <p:ext uri="{BB962C8B-B14F-4D97-AF65-F5344CB8AC3E}">
        <p14:creationId xmlns:p14="http://schemas.microsoft.com/office/powerpoint/2010/main" val="348383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LEIS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br>
              <a:rPr lang="fi-FI" dirty="0"/>
            </a:br>
            <a:br>
              <a:rPr lang="fi-FI" dirty="0"/>
            </a:br>
            <a:endParaRPr lang="en-US" dirty="0"/>
          </a:p>
        </p:txBody>
      </p:sp>
      <p:sp>
        <p:nvSpPr>
          <p:cNvPr id="8" name="Date Placeholder 7"/>
          <p:cNvSpPr>
            <a:spLocks noGrp="1"/>
          </p:cNvSpPr>
          <p:nvPr>
            <p:ph type="dt" sz="half" idx="10"/>
          </p:nvPr>
        </p:nvSpPr>
        <p:spPr>
          <a:xfrm>
            <a:off x="961590" y="4767263"/>
            <a:ext cx="1801929" cy="273844"/>
          </a:xfrm>
        </p:spPr>
        <p:txBody>
          <a:bodyPr/>
          <a:lstStyle/>
          <a:p>
            <a:fld id="{6862FA6C-9821-BB49-AB0A-69B27F15279C}"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dirty="0"/>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44887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LEIS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10" name="Date Placeholder 7"/>
          <p:cNvSpPr>
            <a:spLocks noGrp="1"/>
          </p:cNvSpPr>
          <p:nvPr>
            <p:ph type="dt" sz="half" idx="10"/>
          </p:nvPr>
        </p:nvSpPr>
        <p:spPr>
          <a:xfrm>
            <a:off x="961590" y="4767263"/>
            <a:ext cx="1801929" cy="273844"/>
          </a:xfrm>
        </p:spPr>
        <p:txBody>
          <a:bodyPr/>
          <a:lstStyle/>
          <a:p>
            <a:fld id="{910883C4-A13D-9B43-8262-264BD95B414B}" type="datetime1">
              <a:rPr lang="fi-FI" smtClean="0"/>
              <a:t>28.1.2021</a:t>
            </a:fld>
            <a:endParaRPr lang="en-US" dirty="0"/>
          </a:p>
        </p:txBody>
      </p:sp>
      <p:sp>
        <p:nvSpPr>
          <p:cNvPr id="12"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37056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LEIS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BE911DE4-FFD1-A944-A19E-8E7802C90FA7}" type="datetime1">
              <a:rPr lang="fi-FI" smtClean="0"/>
              <a:t>28.1.2021</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67063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LEIS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1806639"/>
            <a:ext cx="8229600" cy="758429"/>
          </a:xfrm>
        </p:spPr>
        <p:txBody>
          <a:bodyPr/>
          <a:lstStyle>
            <a:lvl1pPr>
              <a:defRPr>
                <a:solidFill>
                  <a:schemeClr val="tx1"/>
                </a:solidFill>
              </a:defRPr>
            </a:lvl1pPr>
          </a:lstStyle>
          <a:p>
            <a:r>
              <a:rPr lang="fi-FI"/>
              <a:t>Muokkaa ots. perustyyl. napsautt.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
        <p:nvSpPr>
          <p:cNvPr id="17" name="Päivämäärän paikkamerkki 16">
            <a:extLst>
              <a:ext uri="{FF2B5EF4-FFF2-40B4-BE49-F238E27FC236}">
                <a16:creationId xmlns:a16="http://schemas.microsoft.com/office/drawing/2014/main" id="{DBEC8CEB-9AC2-41F3-993F-0C1062863AA4}"/>
              </a:ext>
            </a:extLst>
          </p:cNvPr>
          <p:cNvSpPr>
            <a:spLocks noGrp="1"/>
          </p:cNvSpPr>
          <p:nvPr>
            <p:ph type="dt" sz="half" idx="10"/>
          </p:nvPr>
        </p:nvSpPr>
        <p:spPr/>
        <p:txBody>
          <a:bodyPr/>
          <a:lstStyle/>
          <a:p>
            <a:fld id="{83388968-A510-504C-9CFD-3193E67D8F83}" type="datetime1">
              <a:rPr lang="fi-FI" smtClean="0"/>
              <a:t>28.1.2021</a:t>
            </a:fld>
            <a:endParaRPr lang="en-US" dirty="0"/>
          </a:p>
        </p:txBody>
      </p:sp>
      <p:sp>
        <p:nvSpPr>
          <p:cNvPr id="19" name="Dian numeron paikkamerkki 18">
            <a:extLst>
              <a:ext uri="{FF2B5EF4-FFF2-40B4-BE49-F238E27FC236}">
                <a16:creationId xmlns:a16="http://schemas.microsoft.com/office/drawing/2014/main" id="{EACC3F39-1701-4A66-A0EC-C44F3FEA02F3}"/>
              </a:ext>
            </a:extLst>
          </p:cNvPr>
          <p:cNvSpPr>
            <a:spLocks noGrp="1"/>
          </p:cNvSpPr>
          <p:nvPr>
            <p:ph type="sldNum" sz="quarter" idx="12"/>
          </p:nvPr>
        </p:nvSpPr>
        <p:spPr/>
        <p:txBody>
          <a:bodyPr/>
          <a:lstStyle/>
          <a:p>
            <a:fld id="{76E701F0-2ACA-0441-9E2A-952EFADC842D}" type="slidenum">
              <a:rPr lang="en-US" smtClean="0"/>
              <a:pPr/>
              <a:t>‹#›</a:t>
            </a:fld>
            <a:endParaRPr lang="en-US" dirty="0"/>
          </a:p>
        </p:txBody>
      </p:sp>
    </p:spTree>
    <p:extLst>
      <p:ext uri="{BB962C8B-B14F-4D97-AF65-F5344CB8AC3E}">
        <p14:creationId xmlns:p14="http://schemas.microsoft.com/office/powerpoint/2010/main" val="73648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YLEIS_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997272"/>
            <a:ext cx="8229600" cy="758429"/>
          </a:xfrm>
        </p:spPr>
        <p:txBody>
          <a:bodyPr/>
          <a:lstStyle>
            <a:lvl1pP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830B6CB8-3D41-044C-8B60-1FC3DCF371F9}" type="datetime1">
              <a:rPr lang="fi-FI" smtClean="0"/>
              <a:t>28.1.2021</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14" name="Subtitle 2">
            <a:extLst>
              <a:ext uri="{FF2B5EF4-FFF2-40B4-BE49-F238E27FC236}">
                <a16:creationId xmlns:a16="http://schemas.microsoft.com/office/drawing/2014/main" id="{0F05B44C-7161-4CBA-8BD8-6E3BECD50306}"/>
              </a:ext>
            </a:extLst>
          </p:cNvPr>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pic>
        <p:nvPicPr>
          <p:cNvPr id="7" name="Kuva 6" descr="Kuva, joka sisältää kohteen laite, piirtäminen&#10;&#10;Kuvaus luotu automaattisesti">
            <a:extLst>
              <a:ext uri="{FF2B5EF4-FFF2-40B4-BE49-F238E27FC236}">
                <a16:creationId xmlns:a16="http://schemas.microsoft.com/office/drawing/2014/main" id="{6B9BF585-3D77-446C-BD9B-C440A04C71BC}"/>
              </a:ext>
            </a:extLst>
          </p:cNvPr>
          <p:cNvPicPr>
            <a:picLocks noChangeAspect="1"/>
          </p:cNvPicPr>
          <p:nvPr userDrawn="1"/>
        </p:nvPicPr>
        <p:blipFill>
          <a:blip r:embed="rId3"/>
          <a:stretch>
            <a:fillRect/>
          </a:stretch>
        </p:blipFill>
        <p:spPr>
          <a:xfrm>
            <a:off x="130300" y="4489071"/>
            <a:ext cx="551585" cy="758429"/>
          </a:xfrm>
          <a:prstGeom prst="rect">
            <a:avLst/>
          </a:prstGeom>
        </p:spPr>
      </p:pic>
    </p:spTree>
    <p:extLst>
      <p:ext uri="{BB962C8B-B14F-4D97-AF65-F5344CB8AC3E}">
        <p14:creationId xmlns:p14="http://schemas.microsoft.com/office/powerpoint/2010/main" val="1899391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SIO_Ruoantuotanto_ja_viljely_4v">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42162010-D020-4C48-B18D-327B94C72ACD}"/>
              </a:ext>
            </a:extLst>
          </p:cNvPr>
          <p:cNvSpPr>
            <a:spLocks noGrp="1"/>
          </p:cNvSpPr>
          <p:nvPr>
            <p:ph type="subTitle" idx="1"/>
          </p:nvPr>
        </p:nvSpPr>
        <p:spPr>
          <a:xfrm>
            <a:off x="1203649" y="2143319"/>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18" name="Picture Placeholder 3">
            <a:extLst>
              <a:ext uri="{FF2B5EF4-FFF2-40B4-BE49-F238E27FC236}">
                <a16:creationId xmlns:a16="http://schemas.microsoft.com/office/drawing/2014/main" id="{D6F4101F-BC25-40FD-9BC0-19CA18A617DB}"/>
              </a:ext>
            </a:extLst>
          </p:cNvPr>
          <p:cNvSpPr>
            <a:spLocks noGrp="1"/>
          </p:cNvSpPr>
          <p:nvPr>
            <p:ph type="pic" sz="quarter" idx="15"/>
          </p:nvPr>
        </p:nvSpPr>
        <p:spPr>
          <a:xfrm>
            <a:off x="84055" y="4653692"/>
            <a:ext cx="658813" cy="429189"/>
          </a:xfrm>
        </p:spPr>
        <p:txBody>
          <a:bodyPr>
            <a:normAutofit/>
          </a:bodyPr>
          <a:lstStyle>
            <a:lvl1pPr>
              <a:defRPr sz="1200"/>
            </a:lvl1pPr>
          </a:lstStyle>
          <a:p>
            <a:r>
              <a:rPr lang="fi-FI" dirty="0"/>
              <a:t>Lisää kuva napsauttamalla kuvaketta</a:t>
            </a:r>
            <a:endParaRPr lang="en-US" dirty="0"/>
          </a:p>
        </p:txBody>
      </p:sp>
      <p:sp>
        <p:nvSpPr>
          <p:cNvPr id="20" name="Dian numeron paikkamerkki 19">
            <a:extLst>
              <a:ext uri="{FF2B5EF4-FFF2-40B4-BE49-F238E27FC236}">
                <a16:creationId xmlns:a16="http://schemas.microsoft.com/office/drawing/2014/main" id="{1B7EBAA3-685E-4FAD-AF64-6312605125F3}"/>
              </a:ext>
            </a:extLst>
          </p:cNvPr>
          <p:cNvSpPr>
            <a:spLocks noGrp="1"/>
          </p:cNvSpPr>
          <p:nvPr>
            <p:ph type="sldNum" sz="quarter" idx="17"/>
          </p:nvPr>
        </p:nvSpPr>
        <p:spPr/>
        <p:txBody>
          <a:bodyPr/>
          <a:lstStyle/>
          <a:p>
            <a:fld id="{76E701F0-2ACA-0441-9E2A-952EFADC842D}" type="slidenum">
              <a:rPr lang="en-US" smtClean="0"/>
              <a:pPr/>
              <a:t>‹#›</a:t>
            </a:fld>
            <a:endParaRPr lang="en-US" dirty="0"/>
          </a:p>
        </p:txBody>
      </p:sp>
      <p:sp>
        <p:nvSpPr>
          <p:cNvPr id="21" name="Date Placeholder 7">
            <a:extLst>
              <a:ext uri="{FF2B5EF4-FFF2-40B4-BE49-F238E27FC236}">
                <a16:creationId xmlns:a16="http://schemas.microsoft.com/office/drawing/2014/main" id="{D2283997-AF87-456C-8D59-1DAE19F38ED9}"/>
              </a:ext>
            </a:extLst>
          </p:cNvPr>
          <p:cNvSpPr>
            <a:spLocks noGrp="1"/>
          </p:cNvSpPr>
          <p:nvPr>
            <p:ph type="dt" sz="half" idx="10"/>
          </p:nvPr>
        </p:nvSpPr>
        <p:spPr>
          <a:xfrm>
            <a:off x="961590" y="4767263"/>
            <a:ext cx="1801929" cy="273844"/>
          </a:xfrm>
        </p:spPr>
        <p:txBody>
          <a:bodyPr/>
          <a:lstStyle/>
          <a:p>
            <a:fld id="{67254FC4-8838-F648-99A5-813FFA37AF96}" type="datetime1">
              <a:rPr lang="fi-FI" smtClean="0"/>
              <a:t>28.1.2021</a:t>
            </a:fld>
            <a:endParaRPr lang="en-US" dirty="0"/>
          </a:p>
        </p:txBody>
      </p:sp>
    </p:spTree>
    <p:extLst>
      <p:ext uri="{BB962C8B-B14F-4D97-AF65-F5344CB8AC3E}">
        <p14:creationId xmlns:p14="http://schemas.microsoft.com/office/powerpoint/2010/main" val="239653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SÄÄ_LOGO_YLEIS_otsikko">
    <p:bg>
      <p:bgPr>
        <a:solidFill>
          <a:srgbClr val="009D4B"/>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96920"/>
            <a:ext cx="8229600" cy="758429"/>
          </a:xfrm>
        </p:spPr>
        <p:txBody>
          <a:bodyPr/>
          <a:lstStyle>
            <a:lvl1pP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67254FC4-8838-F648-99A5-813FFA37AF96}" type="datetime1">
              <a:rPr lang="fi-FI" smtClean="0"/>
              <a:t>28.1.2021</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8"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dirty="0"/>
              <a:t>Lisää kuva napsauttamalla kuvaketta</a:t>
            </a:r>
            <a:endParaRPr lang="en-US" dirty="0"/>
          </a:p>
        </p:txBody>
      </p:sp>
      <p:sp>
        <p:nvSpPr>
          <p:cNvPr id="7" name="Subtitle 2">
            <a:extLst>
              <a:ext uri="{FF2B5EF4-FFF2-40B4-BE49-F238E27FC236}">
                <a16:creationId xmlns:a16="http://schemas.microsoft.com/office/drawing/2014/main" id="{D28C84C2-B137-4A2F-A61C-9511897C7EEC}"/>
              </a:ext>
            </a:extLst>
          </p:cNvPr>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176844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YLEIS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C202B2CD-2CE1-BC44-823F-6FDB10A2EFDD}" type="datetime1">
              <a:rPr lang="fi-FI" smtClean="0"/>
              <a:t>28.1.2021</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7806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OSIO_Ruoantuotanto_ja_viljely">
    <p:spTree>
      <p:nvGrpSpPr>
        <p:cNvPr id="1" name=""/>
        <p:cNvGrpSpPr/>
        <p:nvPr/>
      </p:nvGrpSpPr>
      <p:grpSpPr>
        <a:xfrm>
          <a:off x="0" y="0"/>
          <a:ext cx="0" cy="0"/>
          <a:chOff x="0" y="0"/>
          <a:chExt cx="0" cy="0"/>
        </a:xfrm>
      </p:grpSpPr>
      <p:pic>
        <p:nvPicPr>
          <p:cNvPr id="4" name="Picture 3" descr="MTK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7459" y="186271"/>
            <a:ext cx="6136542" cy="4957228"/>
          </a:xfrm>
          <a:prstGeom prst="rect">
            <a:avLst/>
          </a:prstGeom>
        </p:spPr>
      </p:pic>
      <p:sp>
        <p:nvSpPr>
          <p:cNvPr id="2" name="Title 1"/>
          <p:cNvSpPr>
            <a:spLocks noGrp="1"/>
          </p:cNvSpPr>
          <p:nvPr>
            <p:ph type="title"/>
          </p:nvPr>
        </p:nvSpPr>
        <p:spPr>
          <a:xfrm>
            <a:off x="170660" y="1213653"/>
            <a:ext cx="2779935" cy="1781456"/>
          </a:xfrm>
        </p:spPr>
        <p:txBody>
          <a:bodyPr anchor="t">
            <a:noAutofit/>
          </a:bodyPr>
          <a:lstStyle>
            <a:lvl1pPr algn="l">
              <a:defRPr sz="2800" b="1" cap="all">
                <a:solidFill>
                  <a:srgbClr val="00A7D1"/>
                </a:solidFill>
              </a:defRPr>
            </a:lvl1pPr>
          </a:lstStyle>
          <a:p>
            <a:r>
              <a:rPr lang="fi-FI"/>
              <a:t>Muokkaa ots. perustyyl. napsautt.</a:t>
            </a:r>
            <a:endParaRPr lang="en-US" dirty="0"/>
          </a:p>
        </p:txBody>
      </p:sp>
      <p:sp>
        <p:nvSpPr>
          <p:cNvPr id="3"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7" name="Picture 6" descr="MTK_ppt_ruoantuotanto_yläpalkki.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427237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0C7F76B2-D014-554F-ABFB-A7EF5AAC7D29}" type="datetime1">
              <a:rPr lang="fi-FI" smtClean="0"/>
              <a:t>28.1.2021</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173628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ÄÄ_LOGO_YLEIS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dirty="0"/>
          </a:p>
        </p:txBody>
      </p:sp>
      <p:sp>
        <p:nvSpPr>
          <p:cNvPr id="8" name="Date Placeholder 7"/>
          <p:cNvSpPr>
            <a:spLocks noGrp="1"/>
          </p:cNvSpPr>
          <p:nvPr>
            <p:ph type="dt" sz="half" idx="10"/>
          </p:nvPr>
        </p:nvSpPr>
        <p:spPr>
          <a:xfrm>
            <a:off x="961590" y="4767263"/>
            <a:ext cx="1801929" cy="273844"/>
          </a:xfrm>
        </p:spPr>
        <p:txBody>
          <a:bodyPr/>
          <a:lstStyle/>
          <a:p>
            <a:fld id="{AECD640C-1981-A949-9CC5-7052C7C59F51}"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sp>
        <p:nvSpPr>
          <p:cNvPr id="4"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2121079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SÄÄ_LOGO_YLEIS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a:xfrm>
            <a:off x="961590" y="4767263"/>
            <a:ext cx="1801929" cy="273844"/>
          </a:xfrm>
        </p:spPr>
        <p:txBody>
          <a:bodyPr/>
          <a:lstStyle/>
          <a:p>
            <a:fld id="{C1E9AF0B-0321-6141-A836-F7540E2679B6}"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3"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351721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SÄÄ_LOGO_YLEIS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br>
              <a:rPr lang="fi-FI" dirty="0"/>
            </a:br>
            <a:br>
              <a:rPr lang="fi-FI" dirty="0"/>
            </a:br>
            <a:endParaRPr lang="en-US" dirty="0"/>
          </a:p>
        </p:txBody>
      </p:sp>
      <p:sp>
        <p:nvSpPr>
          <p:cNvPr id="8" name="Date Placeholder 7"/>
          <p:cNvSpPr>
            <a:spLocks noGrp="1"/>
          </p:cNvSpPr>
          <p:nvPr>
            <p:ph type="dt" sz="half" idx="10"/>
          </p:nvPr>
        </p:nvSpPr>
        <p:spPr>
          <a:xfrm>
            <a:off x="961590" y="4767263"/>
            <a:ext cx="1801929" cy="273844"/>
          </a:xfrm>
        </p:spPr>
        <p:txBody>
          <a:bodyPr/>
          <a:lstStyle/>
          <a:p>
            <a:fld id="{A72A08E7-61EB-524B-B693-D6E1C23F4CC1}"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dirty="0"/>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4230055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ÄÄ_LOGO_YLEIS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10" name="Date Placeholder 7"/>
          <p:cNvSpPr>
            <a:spLocks noGrp="1"/>
          </p:cNvSpPr>
          <p:nvPr>
            <p:ph type="dt" sz="half" idx="10"/>
          </p:nvPr>
        </p:nvSpPr>
        <p:spPr>
          <a:xfrm>
            <a:off x="961590" y="4767263"/>
            <a:ext cx="1801929" cy="273844"/>
          </a:xfrm>
        </p:spPr>
        <p:txBody>
          <a:bodyPr/>
          <a:lstStyle/>
          <a:p>
            <a:fld id="{516120F6-AF05-3D4D-A317-8C17CCE7B301}" type="datetime1">
              <a:rPr lang="fi-FI" smtClean="0"/>
              <a:t>28.1.2021</a:t>
            </a:fld>
            <a:endParaRPr lang="en-US" dirty="0"/>
          </a:p>
        </p:txBody>
      </p:sp>
      <p:sp>
        <p:nvSpPr>
          <p:cNvPr id="12"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3"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1393960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ÄÄ_LOGO_YLEIS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555B4514-B471-914E-8EB3-C6960C64CA44}" type="datetime1">
              <a:rPr lang="fi-FI" smtClean="0"/>
              <a:t>28.1.2021</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183625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ÄÄ_LOGO_YLEIS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67254FC4-8838-F648-99A5-813FFA37AF96}" type="datetime1">
              <a:rPr lang="fi-FI" smtClean="0"/>
              <a:t>28.1.2021</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8"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486878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ÄÄ_LOGO_YLEIS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338BD4DB-5372-4F46-8510-E1F7B3358053}" type="datetime1">
              <a:rPr lang="fi-FI" smtClean="0"/>
              <a:t>28.1.2021</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177257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SÄÄ_LOGO_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D9DD13AE-11D3-EF49-8A40-AA2AD1E67458}" type="datetime1">
              <a:rPr lang="fi-FI" smtClean="0"/>
              <a:t>28.1.2021</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25798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TSAOMISTAJA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pic>
        <p:nvPicPr>
          <p:cNvPr id="15" name="Picture 14"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59F0D432-F508-F545-BF5C-F5F2716D19BC}" type="datetime1">
              <a:rPr lang="fi-FI" smtClean="0"/>
              <a:t>28.1.2021</a:t>
            </a:fld>
            <a:endParaRPr lang="en-US" dirty="0"/>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97711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SIO_Ruoantuotanto_ja_viljely_4v">
    <p:spTree>
      <p:nvGrpSpPr>
        <p:cNvPr id="1" name=""/>
        <p:cNvGrpSpPr/>
        <p:nvPr/>
      </p:nvGrpSpPr>
      <p:grpSpPr>
        <a:xfrm>
          <a:off x="0" y="0"/>
          <a:ext cx="0" cy="0"/>
          <a:chOff x="0" y="0"/>
          <a:chExt cx="0" cy="0"/>
        </a:xfrm>
      </p:grpSpPr>
      <p:pic>
        <p:nvPicPr>
          <p:cNvPr id="4" name="Picture 3" descr="MTK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7460" y="186271"/>
            <a:ext cx="6136540" cy="4957228"/>
          </a:xfrm>
          <a:prstGeom prst="rect">
            <a:avLst/>
          </a:prstGeom>
        </p:spPr>
      </p:pic>
      <p:sp>
        <p:nvSpPr>
          <p:cNvPr id="3"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7" name="Picture 6" descr="MTK_ppt_ruoantuotanto_yläpalkki.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
        <p:nvSpPr>
          <p:cNvPr id="11" name="Päivämäärän paikkamerkki 10">
            <a:extLst>
              <a:ext uri="{FF2B5EF4-FFF2-40B4-BE49-F238E27FC236}">
                <a16:creationId xmlns:a16="http://schemas.microsoft.com/office/drawing/2014/main" id="{1AC6F8F1-0D47-4E15-B1A7-52106C0A38E1}"/>
              </a:ext>
            </a:extLst>
          </p:cNvPr>
          <p:cNvSpPr>
            <a:spLocks noGrp="1"/>
          </p:cNvSpPr>
          <p:nvPr>
            <p:ph type="dt" sz="half" idx="10"/>
          </p:nvPr>
        </p:nvSpPr>
        <p:spPr/>
        <p:txBody>
          <a:bodyPr/>
          <a:lstStyle/>
          <a:p>
            <a:fld id="{83388968-A510-504C-9CFD-3193E67D8F83}" type="datetime1">
              <a:rPr lang="fi-FI" smtClean="0"/>
              <a:t>28.1.2021</a:t>
            </a:fld>
            <a:endParaRPr lang="en-US" dirty="0"/>
          </a:p>
        </p:txBody>
      </p:sp>
      <p:sp>
        <p:nvSpPr>
          <p:cNvPr id="12" name="Dian numeron paikkamerkki 11">
            <a:extLst>
              <a:ext uri="{FF2B5EF4-FFF2-40B4-BE49-F238E27FC236}">
                <a16:creationId xmlns:a16="http://schemas.microsoft.com/office/drawing/2014/main" id="{D9F3A49D-F7A0-4BD7-A1E9-F693E77503A2}"/>
              </a:ext>
            </a:extLst>
          </p:cNvPr>
          <p:cNvSpPr>
            <a:spLocks noGrp="1"/>
          </p:cNvSpPr>
          <p:nvPr>
            <p:ph type="sldNum" sz="quarter" idx="11"/>
          </p:nvPr>
        </p:nvSpPr>
        <p:spPr/>
        <p:txBody>
          <a:bodyPr/>
          <a:lstStyle/>
          <a:p>
            <a:fld id="{76E701F0-2ACA-0441-9E2A-952EFADC842D}" type="slidenum">
              <a:rPr lang="en-US" smtClean="0"/>
              <a:pPr/>
              <a:t>‹#›</a:t>
            </a:fld>
            <a:endParaRPr lang="en-US" dirty="0"/>
          </a:p>
        </p:txBody>
      </p:sp>
      <p:sp>
        <p:nvSpPr>
          <p:cNvPr id="14" name="Title 1">
            <a:extLst>
              <a:ext uri="{FF2B5EF4-FFF2-40B4-BE49-F238E27FC236}">
                <a16:creationId xmlns:a16="http://schemas.microsoft.com/office/drawing/2014/main" id="{B350160C-3B76-4677-97FA-03CADFD7DC79}"/>
              </a:ext>
            </a:extLst>
          </p:cNvPr>
          <p:cNvSpPr>
            <a:spLocks noGrp="1"/>
          </p:cNvSpPr>
          <p:nvPr>
            <p:ph type="title"/>
          </p:nvPr>
        </p:nvSpPr>
        <p:spPr>
          <a:xfrm>
            <a:off x="170660" y="1213653"/>
            <a:ext cx="2779935" cy="1781456"/>
          </a:xfrm>
        </p:spPr>
        <p:txBody>
          <a:bodyPr anchor="t">
            <a:noAutofit/>
          </a:bodyPr>
          <a:lstStyle>
            <a:lvl1pPr algn="l">
              <a:defRPr sz="2800" b="1" cap="all">
                <a:solidFill>
                  <a:srgbClr val="00A7D1"/>
                </a:solidFill>
              </a:defRPr>
            </a:lvl1pPr>
          </a:lstStyle>
          <a:p>
            <a:r>
              <a:rPr lang="fi-FI"/>
              <a:t>Muokkaa ots. perustyyl. napsautt.</a:t>
            </a:r>
            <a:endParaRPr lang="en-US" dirty="0"/>
          </a:p>
        </p:txBody>
      </p:sp>
    </p:spTree>
    <p:extLst>
      <p:ext uri="{BB962C8B-B14F-4D97-AF65-F5344CB8AC3E}">
        <p14:creationId xmlns:p14="http://schemas.microsoft.com/office/powerpoint/2010/main" val="3445547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METSANOMISTAJA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75DD9B9A-805F-2445-A8AE-A2E03781CB0E}" type="datetime1">
              <a:rPr lang="fi-FI" smtClean="0"/>
              <a:t>28.1.2021</a:t>
            </a:fld>
            <a:endParaRPr lang="en-US" dirty="0"/>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2056874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TSANOMISTAJA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br>
              <a:rPr lang="fi-FI" dirty="0"/>
            </a:br>
            <a:br>
              <a:rPr lang="fi-FI" dirty="0"/>
            </a:b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dirty="0"/>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B03FECC4-C5B2-EA4F-9F6C-4806E5241720}" type="datetime1">
              <a:rPr lang="fi-FI" smtClean="0"/>
              <a:t>28.1.2021</a:t>
            </a:fld>
            <a:endParaRPr lang="en-US" dirty="0"/>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2144380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TSANOMISTAJA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6" name="Picture 15"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7" name="Date Placeholder 7"/>
          <p:cNvSpPr>
            <a:spLocks noGrp="1"/>
          </p:cNvSpPr>
          <p:nvPr>
            <p:ph type="dt" sz="half" idx="10"/>
          </p:nvPr>
        </p:nvSpPr>
        <p:spPr>
          <a:xfrm>
            <a:off x="961590" y="4767263"/>
            <a:ext cx="1801929" cy="273844"/>
          </a:xfrm>
        </p:spPr>
        <p:txBody>
          <a:bodyPr/>
          <a:lstStyle/>
          <a:p>
            <a:fld id="{E35F77C4-62ED-B349-9FDA-ECB3C5C98104}" type="datetime1">
              <a:rPr lang="fi-FI" smtClean="0"/>
              <a:t>28.1.2021</a:t>
            </a:fld>
            <a:endParaRPr lang="en-US" dirty="0"/>
          </a:p>
        </p:txBody>
      </p:sp>
      <p:sp>
        <p:nvSpPr>
          <p:cNvPr id="18"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947919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TSANOMISTAJA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8" name="Picture 17"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9" name="Date Placeholder 7"/>
          <p:cNvSpPr>
            <a:spLocks noGrp="1"/>
          </p:cNvSpPr>
          <p:nvPr>
            <p:ph type="dt" sz="half" idx="10"/>
          </p:nvPr>
        </p:nvSpPr>
        <p:spPr>
          <a:xfrm>
            <a:off x="961590" y="4767263"/>
            <a:ext cx="1801929" cy="273844"/>
          </a:xfrm>
        </p:spPr>
        <p:txBody>
          <a:bodyPr/>
          <a:lstStyle/>
          <a:p>
            <a:fld id="{00FDB50D-BE69-1148-A6F6-9EDE709B55B9}" type="datetime1">
              <a:rPr lang="fi-FI" smtClean="0"/>
              <a:t>28.1.2021</a:t>
            </a:fld>
            <a:endParaRPr lang="en-US" dirty="0"/>
          </a:p>
        </p:txBody>
      </p:sp>
      <p:sp>
        <p:nvSpPr>
          <p:cNvPr id="20"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465404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TSANOMISTAJA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4187A5BF-73B8-254C-A3F6-D95E6D6388B5}" type="datetime1">
              <a:rPr lang="fi-FI" smtClean="0"/>
              <a:t>28.1.2021</a:t>
            </a:fld>
            <a:endParaRPr lang="en-US" dirty="0"/>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846851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TSANOMISTAJAT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274F6EDE-DC8A-2849-A443-4F70E7FABD36}" type="datetime1">
              <a:rPr lang="fi-FI" smtClean="0"/>
              <a:t>28.1.2021</a:t>
            </a:fld>
            <a:endParaRPr lang="en-US" dirty="0"/>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542717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TSANOMISTAJAT_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C26B64A6-D364-624A-9B14-76028ACE6F25}" type="datetime1">
              <a:rPr lang="fi-FI" smtClean="0"/>
              <a:t>28.1.2021</a:t>
            </a:fld>
            <a:endParaRPr lang="en-US" dirty="0"/>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441921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MTK_pysty_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7"/>
          <p:cNvSpPr>
            <a:spLocks noGrp="1"/>
          </p:cNvSpPr>
          <p:nvPr>
            <p:ph type="dt" sz="half" idx="10"/>
          </p:nvPr>
        </p:nvSpPr>
        <p:spPr>
          <a:xfrm>
            <a:off x="961590" y="4767263"/>
            <a:ext cx="1801929" cy="273844"/>
          </a:xfrm>
        </p:spPr>
        <p:txBody>
          <a:bodyPr/>
          <a:lstStyle/>
          <a:p>
            <a:fld id="{A4CF58C8-E8CC-9140-BCFD-4693A64E38C8}" type="datetime1">
              <a:rPr lang="fi-FI" smtClean="0"/>
              <a:t>28.1.2021</a:t>
            </a:fld>
            <a:endParaRPr lang="en-US" dirty="0"/>
          </a:p>
        </p:txBody>
      </p:sp>
      <p:sp>
        <p:nvSpPr>
          <p:cNvPr id="9"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225458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MTK_otsikko_pysty_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7"/>
          <p:cNvSpPr>
            <a:spLocks noGrp="1"/>
          </p:cNvSpPr>
          <p:nvPr>
            <p:ph type="dt" sz="half" idx="10"/>
          </p:nvPr>
        </p:nvSpPr>
        <p:spPr>
          <a:xfrm>
            <a:off x="961590" y="4767263"/>
            <a:ext cx="1801929" cy="273844"/>
          </a:xfrm>
        </p:spPr>
        <p:txBody>
          <a:bodyPr/>
          <a:lstStyle/>
          <a:p>
            <a:fld id="{58D448A6-DE80-F342-AAA7-0988E6EEEC67}" type="datetime1">
              <a:rPr lang="fi-FI" smtClean="0"/>
              <a:t>28.1.2021</a:t>
            </a:fld>
            <a:endParaRPr lang="en-US" dirty="0"/>
          </a:p>
        </p:txBody>
      </p:sp>
      <p:sp>
        <p:nvSpPr>
          <p:cNvPr id="9"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66655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TK_tyhjä">
    <p:spTree>
      <p:nvGrpSpPr>
        <p:cNvPr id="1" name=""/>
        <p:cNvGrpSpPr/>
        <p:nvPr/>
      </p:nvGrpSpPr>
      <p:grpSpPr>
        <a:xfrm>
          <a:off x="0" y="0"/>
          <a:ext cx="0" cy="0"/>
          <a:chOff x="0" y="0"/>
          <a:chExt cx="0" cy="0"/>
        </a:xfrm>
      </p:grpSpPr>
      <p:sp>
        <p:nvSpPr>
          <p:cNvPr id="13" name="Date Placeholder 7"/>
          <p:cNvSpPr>
            <a:spLocks noGrp="1"/>
          </p:cNvSpPr>
          <p:nvPr>
            <p:ph type="dt" sz="half" idx="10"/>
          </p:nvPr>
        </p:nvSpPr>
        <p:spPr>
          <a:xfrm>
            <a:off x="961590" y="4767263"/>
            <a:ext cx="1801929" cy="273844"/>
          </a:xfrm>
        </p:spPr>
        <p:txBody>
          <a:bodyPr/>
          <a:lstStyle/>
          <a:p>
            <a:fld id="{5A49EF21-910E-CA46-B083-589B47E35DA2}" type="datetime1">
              <a:rPr lang="fi-FI" smtClean="0"/>
              <a:t>28.1.2021</a:t>
            </a:fld>
            <a:endParaRPr lang="en-US" dirty="0"/>
          </a:p>
        </p:txBody>
      </p:sp>
      <p:sp>
        <p:nvSpPr>
          <p:cNvPr id="15"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4558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SIO_Yrittäminen_maaseudull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59" y="207677"/>
            <a:ext cx="6136541" cy="4930701"/>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FCD016"/>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278064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SIO_Yrittäminen_maaseudulla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59" y="207677"/>
            <a:ext cx="6136541" cy="4930700"/>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FCD016"/>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1124116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OSIO_Metsänomistamine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60" y="209244"/>
            <a:ext cx="6136540"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009D4B"/>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descr="MTK_ppt_metsänomistaminen_yläpalkk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3" name="Picture 2" descr="metsanomistajat.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0660" y="4137471"/>
            <a:ext cx="1428618" cy="431092"/>
          </a:xfrm>
          <a:prstGeom prst="rect">
            <a:avLst/>
          </a:prstGeom>
        </p:spPr>
      </p:pic>
    </p:spTree>
    <p:extLst>
      <p:ext uri="{BB962C8B-B14F-4D97-AF65-F5344CB8AC3E}">
        <p14:creationId xmlns:p14="http://schemas.microsoft.com/office/powerpoint/2010/main" val="68076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SIO_Metsänomistaminen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60" y="209244"/>
            <a:ext cx="6136540"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009D4B"/>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descr="MTK_ppt_metsänomistaminen_yläpalkk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3" name="Picture 2" descr="metsanomistajat.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0660" y="4137471"/>
            <a:ext cx="1428618" cy="431092"/>
          </a:xfrm>
          <a:prstGeom prst="rect">
            <a:avLst/>
          </a:prstGeom>
        </p:spPr>
      </p:pic>
    </p:spTree>
    <p:extLst>
      <p:ext uri="{BB962C8B-B14F-4D97-AF65-F5344CB8AC3E}">
        <p14:creationId xmlns:p14="http://schemas.microsoft.com/office/powerpoint/2010/main" val="147832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SIO_Maankäyttö">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19924" y="217386"/>
            <a:ext cx="6111611"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7FBB00"/>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0" name="Picture 9"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331001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SIO_Maankäyttö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19924" y="217386"/>
            <a:ext cx="6111611" cy="4928865"/>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7FBB00"/>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0" name="Picture 9"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161718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000" b="0" i="0">
                <a:solidFill>
                  <a:schemeClr val="tx1">
                    <a:tint val="75000"/>
                  </a:schemeClr>
                </a:solidFill>
                <a:latin typeface="Arial"/>
                <a:cs typeface="Arial"/>
              </a:defRPr>
            </a:lvl1pPr>
          </a:lstStyle>
          <a:p>
            <a:fld id="{83388968-A510-504C-9CFD-3193E67D8F83}" type="datetime1">
              <a:rPr lang="fi-FI" smtClean="0"/>
              <a:t>28.1.2021</a:t>
            </a:fld>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76E701F0-2ACA-0441-9E2A-952EFADC842D}" type="slidenum">
              <a:rPr lang="en-US" smtClean="0"/>
              <a:pPr/>
              <a:t>‹#›</a:t>
            </a:fld>
            <a:endParaRPr lang="en-US" dirty="0"/>
          </a:p>
        </p:txBody>
      </p:sp>
    </p:spTree>
    <p:extLst>
      <p:ext uri="{BB962C8B-B14F-4D97-AF65-F5344CB8AC3E}">
        <p14:creationId xmlns:p14="http://schemas.microsoft.com/office/powerpoint/2010/main" val="10928873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91" r:id="rId3"/>
    <p:sldLayoutId id="2147483661" r:id="rId4"/>
    <p:sldLayoutId id="2147483692" r:id="rId5"/>
    <p:sldLayoutId id="2147483668" r:id="rId6"/>
    <p:sldLayoutId id="2147483693" r:id="rId7"/>
    <p:sldLayoutId id="2147483675" r:id="rId8"/>
    <p:sldLayoutId id="2147483694" r:id="rId9"/>
    <p:sldLayoutId id="2147483683" r:id="rId10"/>
    <p:sldLayoutId id="2147483650" r:id="rId11"/>
    <p:sldLayoutId id="2147483684" r:id="rId12"/>
    <p:sldLayoutId id="2147483652" r:id="rId13"/>
    <p:sldLayoutId id="2147483653" r:id="rId14"/>
    <p:sldLayoutId id="2147483654" r:id="rId15"/>
    <p:sldLayoutId id="2147483714" r:id="rId16"/>
    <p:sldLayoutId id="2147483713" r:id="rId17"/>
    <p:sldLayoutId id="2147483716" r:id="rId18"/>
    <p:sldLayoutId id="2147483656" r:id="rId19"/>
    <p:sldLayoutId id="2147483657"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659" r:id="rId37"/>
    <p:sldLayoutId id="2147483658" r:id="rId38"/>
    <p:sldLayoutId id="2147483655" r:id="rId39"/>
  </p:sldLayoutIdLst>
  <p:hf hdr="0" ftr="0"/>
  <p:txStyles>
    <p:titleStyle>
      <a:lvl1pPr algn="ctr" defTabSz="457200" rtl="0" eaLnBrk="1" latinLnBrk="0" hangingPunct="1">
        <a:spcBef>
          <a:spcPct val="0"/>
        </a:spcBef>
        <a:buNone/>
        <a:defRPr sz="3600" kern="1200">
          <a:solidFill>
            <a:schemeClr val="tx1"/>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2800" b="0" kern="1200">
          <a:solidFill>
            <a:schemeClr val="tx1">
              <a:lumMod val="65000"/>
              <a:lumOff val="35000"/>
            </a:schemeClr>
          </a:solidFill>
          <a:latin typeface="Arial Rounded MT Bold"/>
          <a:ea typeface="+mn-ea"/>
          <a:cs typeface="Arial Rounded MT Bold"/>
        </a:defRPr>
      </a:lvl1pPr>
      <a:lvl2pPr marL="742950" indent="-285750" algn="l" defTabSz="457200" rtl="0" eaLnBrk="1" latinLnBrk="0" hangingPunct="1">
        <a:spcBef>
          <a:spcPct val="20000"/>
        </a:spcBef>
        <a:buFont typeface="Arial"/>
        <a:buChar char="–"/>
        <a:defRPr sz="2400" b="0" kern="1200">
          <a:solidFill>
            <a:schemeClr val="tx1">
              <a:lumMod val="65000"/>
              <a:lumOff val="35000"/>
            </a:schemeClr>
          </a:solidFill>
          <a:latin typeface="Arial Rounded MT Bold"/>
          <a:ea typeface="+mn-ea"/>
          <a:cs typeface="Arial Rounded MT Bold"/>
        </a:defRPr>
      </a:lvl2pPr>
      <a:lvl3pPr marL="1143000" indent="-228600" algn="l" defTabSz="457200" rtl="0" eaLnBrk="1" latinLnBrk="0" hangingPunct="1">
        <a:spcBef>
          <a:spcPct val="20000"/>
        </a:spcBef>
        <a:buFont typeface="Arial"/>
        <a:buChar char="•"/>
        <a:defRPr sz="2000" b="0" kern="1200">
          <a:solidFill>
            <a:schemeClr val="tx1">
              <a:lumMod val="65000"/>
              <a:lumOff val="35000"/>
            </a:schemeClr>
          </a:solidFill>
          <a:latin typeface="Arial Rounded MT Bold"/>
          <a:ea typeface="+mn-ea"/>
          <a:cs typeface="Arial Rounded MT Bold"/>
        </a:defRPr>
      </a:lvl3pPr>
      <a:lvl4pPr marL="1600200" indent="-228600" algn="l" defTabSz="457200" rtl="0" eaLnBrk="1" latinLnBrk="0" hangingPunct="1">
        <a:spcBef>
          <a:spcPct val="20000"/>
        </a:spcBef>
        <a:buFont typeface="Arial"/>
        <a:buChar char="–"/>
        <a:defRPr sz="1800" b="0" kern="1200">
          <a:solidFill>
            <a:schemeClr val="tx1">
              <a:lumMod val="65000"/>
              <a:lumOff val="35000"/>
            </a:schemeClr>
          </a:solidFill>
          <a:latin typeface="Arial Rounded MT Bold"/>
          <a:ea typeface="+mn-ea"/>
          <a:cs typeface="Arial Rounded MT Bold"/>
        </a:defRPr>
      </a:lvl4pPr>
      <a:lvl5pPr marL="2057400" indent="-228600" algn="l" defTabSz="457200" rtl="0" eaLnBrk="1" latinLnBrk="0" hangingPunct="1">
        <a:spcBef>
          <a:spcPct val="20000"/>
        </a:spcBef>
        <a:buFont typeface="Arial"/>
        <a:buChar char="»"/>
        <a:defRPr sz="1600" b="0" kern="1200">
          <a:solidFill>
            <a:schemeClr val="tx1">
              <a:lumMod val="65000"/>
              <a:lumOff val="35000"/>
            </a:schemeClr>
          </a:solidFill>
          <a:latin typeface="Arial Rounded MT Bold"/>
          <a:ea typeface="+mn-ea"/>
          <a:cs typeface="Arial Rounded M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26.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A31D99-F36A-4E9C-A279-5B963136741C}"/>
              </a:ext>
            </a:extLst>
          </p:cNvPr>
          <p:cNvSpPr>
            <a:spLocks noGrp="1"/>
          </p:cNvSpPr>
          <p:nvPr>
            <p:ph type="ctrTitle"/>
          </p:nvPr>
        </p:nvSpPr>
        <p:spPr>
          <a:xfrm>
            <a:off x="-422031" y="521769"/>
            <a:ext cx="7772400" cy="1102519"/>
          </a:xfrm>
        </p:spPr>
        <p:txBody>
          <a:bodyPr>
            <a:normAutofit/>
          </a:bodyPr>
          <a:lstStyle/>
          <a:p>
            <a:r>
              <a:rPr lang="fi-FI" sz="2800" dirty="0"/>
              <a:t>Pellon omistus ja vuokraus 28.1.21</a:t>
            </a:r>
          </a:p>
        </p:txBody>
      </p:sp>
      <p:sp>
        <p:nvSpPr>
          <p:cNvPr id="3" name="Alaotsikko 2">
            <a:extLst>
              <a:ext uri="{FF2B5EF4-FFF2-40B4-BE49-F238E27FC236}">
                <a16:creationId xmlns:a16="http://schemas.microsoft.com/office/drawing/2014/main" id="{5ACD4A23-87C2-44F5-975C-AFB7AD9D1D07}"/>
              </a:ext>
            </a:extLst>
          </p:cNvPr>
          <p:cNvSpPr>
            <a:spLocks noGrp="1"/>
          </p:cNvSpPr>
          <p:nvPr>
            <p:ph type="subTitle" idx="1"/>
          </p:nvPr>
        </p:nvSpPr>
        <p:spPr>
          <a:xfrm>
            <a:off x="219808" y="1726681"/>
            <a:ext cx="7842738" cy="3416819"/>
          </a:xfrm>
        </p:spPr>
        <p:txBody>
          <a:bodyPr>
            <a:normAutofit fontScale="47500" lnSpcReduction="20000"/>
          </a:bodyPr>
          <a:lstStyle/>
          <a:p>
            <a:r>
              <a:rPr lang="fi-FI" sz="3000" dirty="0"/>
              <a:t>Ohjelma 18.30-20: Tekniset asiat klo. 18.15-18.30</a:t>
            </a:r>
          </a:p>
          <a:p>
            <a:endParaRPr lang="fi-FI" sz="3000" dirty="0"/>
          </a:p>
          <a:p>
            <a:r>
              <a:rPr lang="fi-FI" sz="3000" dirty="0"/>
              <a:t>Avaus </a:t>
            </a:r>
            <a:r>
              <a:rPr lang="fi-FI" sz="3000" i="1" dirty="0"/>
              <a:t>Anne-Mari Heikkinen</a:t>
            </a:r>
            <a:r>
              <a:rPr lang="fi-FI" sz="3000" dirty="0"/>
              <a:t>, MTK-Pohjois-Savo, Innostu tiedosta-hanke</a:t>
            </a:r>
          </a:p>
          <a:p>
            <a:endParaRPr lang="fi-FI" sz="3000" dirty="0"/>
          </a:p>
          <a:p>
            <a:r>
              <a:rPr lang="fi-FI" sz="3000" dirty="0"/>
              <a:t>MTK:n ajankohtaiset, tulevaisuuden muutokset, </a:t>
            </a:r>
            <a:r>
              <a:rPr lang="fi-FI" sz="3000" i="1" dirty="0"/>
              <a:t>Jari Kauhanen</a:t>
            </a:r>
            <a:r>
              <a:rPr lang="fi-FI" sz="3000" dirty="0"/>
              <a:t>, MTK-Pohjois-Savo</a:t>
            </a:r>
          </a:p>
          <a:p>
            <a:endParaRPr lang="fi-FI" sz="3000" dirty="0"/>
          </a:p>
          <a:p>
            <a:r>
              <a:rPr lang="fi-FI" sz="3000" dirty="0"/>
              <a:t>Peltojen vuokraus, lakimies </a:t>
            </a:r>
            <a:r>
              <a:rPr lang="fi-FI" sz="3000" i="1" dirty="0"/>
              <a:t>Marica Twerin, </a:t>
            </a:r>
            <a:r>
              <a:rPr lang="fi-FI" sz="3000" dirty="0"/>
              <a:t>MTK</a:t>
            </a:r>
          </a:p>
          <a:p>
            <a:endParaRPr lang="fi-FI" sz="3000" dirty="0"/>
          </a:p>
          <a:p>
            <a:r>
              <a:rPr lang="fi-FI" sz="3000" dirty="0"/>
              <a:t>Pellon omistuksen ja vuokrauksen kannattavuus omistajan ja vuokraajan näkökulmasta, talousasiantuntija, </a:t>
            </a:r>
            <a:r>
              <a:rPr lang="fi-FI" sz="3000" i="1" dirty="0"/>
              <a:t>Joakim Pitkälä</a:t>
            </a:r>
            <a:r>
              <a:rPr lang="fi-FI" sz="3000" dirty="0"/>
              <a:t>, ProAgria Itä-Suomi  </a:t>
            </a:r>
          </a:p>
          <a:p>
            <a:endParaRPr lang="fi-FI" sz="3000" dirty="0"/>
          </a:p>
          <a:p>
            <a:r>
              <a:rPr lang="fi-FI" sz="3000" dirty="0"/>
              <a:t>Peltojen vuokrahinnan määräytyminen, mikä siihen vaikuttaa, mikä on yleinen hintataso Pohjois-Savossa, vuokrasopimuksen pituus, maaseutuasiamiehet, </a:t>
            </a:r>
            <a:r>
              <a:rPr lang="fi-FI" sz="3000" i="1" dirty="0"/>
              <a:t>Hanna-Maria Laukkanen </a:t>
            </a:r>
            <a:r>
              <a:rPr lang="fi-FI" sz="3000" dirty="0"/>
              <a:t>Luoteis-Savon maaseutupalvelut</a:t>
            </a:r>
          </a:p>
          <a:p>
            <a:endParaRPr lang="fi-FI" sz="3000" dirty="0"/>
          </a:p>
          <a:p>
            <a:r>
              <a:rPr lang="fi-FI" sz="3000" dirty="0"/>
              <a:t>Loppuyhteenveto, Jari Kauhanen ja Anne-Mari Heikkinen</a:t>
            </a:r>
          </a:p>
          <a:p>
            <a:endParaRPr lang="fi-FI" dirty="0"/>
          </a:p>
        </p:txBody>
      </p:sp>
      <p:sp>
        <p:nvSpPr>
          <p:cNvPr id="4" name="Päivämäärän paikkamerkki 3">
            <a:extLst>
              <a:ext uri="{FF2B5EF4-FFF2-40B4-BE49-F238E27FC236}">
                <a16:creationId xmlns:a16="http://schemas.microsoft.com/office/drawing/2014/main" id="{F4F688DB-9684-4C73-8DC1-8D27C3C42D80}"/>
              </a:ext>
            </a:extLst>
          </p:cNvPr>
          <p:cNvSpPr>
            <a:spLocks noGrp="1"/>
          </p:cNvSpPr>
          <p:nvPr>
            <p:ph type="dt" sz="half" idx="10"/>
          </p:nvPr>
        </p:nvSpPr>
        <p:spPr/>
        <p:txBody>
          <a:bodyPr/>
          <a:lstStyle/>
          <a:p>
            <a:fld id="{83388968-A510-504C-9CFD-3193E67D8F83}" type="datetime1">
              <a:rPr lang="fi-FI" smtClean="0">
                <a:solidFill>
                  <a:schemeClr val="bg1"/>
                </a:solidFill>
              </a:rPr>
              <a:t>28.1.2021</a:t>
            </a:fld>
            <a:endParaRPr lang="en-US" dirty="0">
              <a:solidFill>
                <a:schemeClr val="bg1"/>
              </a:solidFill>
            </a:endParaRPr>
          </a:p>
        </p:txBody>
      </p:sp>
      <p:sp>
        <p:nvSpPr>
          <p:cNvPr id="5" name="Dian numeron paikkamerkki 4">
            <a:extLst>
              <a:ext uri="{FF2B5EF4-FFF2-40B4-BE49-F238E27FC236}">
                <a16:creationId xmlns:a16="http://schemas.microsoft.com/office/drawing/2014/main" id="{6F40BED8-3459-4E16-B645-41F9819D1C0F}"/>
              </a:ext>
            </a:extLst>
          </p:cNvPr>
          <p:cNvSpPr>
            <a:spLocks noGrp="1"/>
          </p:cNvSpPr>
          <p:nvPr>
            <p:ph type="sldNum" sz="quarter" idx="12"/>
          </p:nvPr>
        </p:nvSpPr>
        <p:spPr/>
        <p:txBody>
          <a:bodyPr/>
          <a:lstStyle/>
          <a:p>
            <a:fld id="{76E701F0-2ACA-0441-9E2A-952EFADC842D}" type="slidenum">
              <a:rPr lang="en-US" smtClean="0"/>
              <a:pPr/>
              <a:t>1</a:t>
            </a:fld>
            <a:endParaRPr lang="en-US" dirty="0"/>
          </a:p>
        </p:txBody>
      </p:sp>
    </p:spTree>
    <p:extLst>
      <p:ext uri="{BB962C8B-B14F-4D97-AF65-F5344CB8AC3E}">
        <p14:creationId xmlns:p14="http://schemas.microsoft.com/office/powerpoint/2010/main" val="30732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4B3BDF-3680-40A5-A455-A0C01899F012}"/>
              </a:ext>
            </a:extLst>
          </p:cNvPr>
          <p:cNvSpPr>
            <a:spLocks noGrp="1"/>
          </p:cNvSpPr>
          <p:nvPr>
            <p:ph type="title"/>
          </p:nvPr>
        </p:nvSpPr>
        <p:spPr/>
        <p:txBody>
          <a:bodyPr/>
          <a:lstStyle/>
          <a:p>
            <a:r>
              <a:rPr lang="fi-FI" dirty="0"/>
              <a:t>Peltoviljelyn mahdollisuudet</a:t>
            </a:r>
          </a:p>
        </p:txBody>
      </p:sp>
      <p:sp>
        <p:nvSpPr>
          <p:cNvPr id="3" name="Sisällön paikkamerkki 2">
            <a:extLst>
              <a:ext uri="{FF2B5EF4-FFF2-40B4-BE49-F238E27FC236}">
                <a16:creationId xmlns:a16="http://schemas.microsoft.com/office/drawing/2014/main" id="{FBEA5D43-854B-40D7-8ADB-B891EEA2B642}"/>
              </a:ext>
            </a:extLst>
          </p:cNvPr>
          <p:cNvSpPr>
            <a:spLocks noGrp="1"/>
          </p:cNvSpPr>
          <p:nvPr>
            <p:ph idx="1"/>
          </p:nvPr>
        </p:nvSpPr>
        <p:spPr>
          <a:xfrm>
            <a:off x="254977" y="1200151"/>
            <a:ext cx="8976945" cy="3394472"/>
          </a:xfrm>
        </p:spPr>
        <p:txBody>
          <a:bodyPr>
            <a:normAutofit lnSpcReduction="10000"/>
          </a:bodyPr>
          <a:lstStyle/>
          <a:p>
            <a:r>
              <a:rPr lang="fi-FI" sz="1600" dirty="0"/>
              <a:t>25.1. klo 12.15-13.45 Kuminan viljely, viljelijä, Samuel Jussila. </a:t>
            </a:r>
          </a:p>
          <a:p>
            <a:r>
              <a:rPr lang="fi-FI" sz="1600" dirty="0"/>
              <a:t>4.2. klo 14.15-15.45 Puhdas kauran tuotanto (luomu), Pasi Hartikainen, ProAgria Itä-Suomi </a:t>
            </a:r>
          </a:p>
          <a:p>
            <a:r>
              <a:rPr lang="fi-FI" sz="1600" dirty="0"/>
              <a:t>25.2. klo 10.15-11.45 Luomu kasvinviljely, viljelijä Tero Tolvanen. </a:t>
            </a:r>
          </a:p>
          <a:p>
            <a:r>
              <a:rPr lang="fi-FI" sz="1600" dirty="0"/>
              <a:t>15.3. klo. 12.15-13.45 Ilmastolaskurit. Sari Peltonen ProAgria keskusten liitto. </a:t>
            </a:r>
          </a:p>
          <a:p>
            <a:r>
              <a:rPr lang="fi-FI" sz="1600" dirty="0"/>
              <a:t>24.3. klo. 12.15-13.45 Avomaavihannes. Puromäen puutarha mm. kaalit ja inkivääri. </a:t>
            </a:r>
          </a:p>
          <a:p>
            <a:r>
              <a:rPr lang="fi-FI" sz="1600" dirty="0"/>
              <a:t>29.3. klo. 12.15-13.45 Syysviljat.  viljelijä Olli-Pekka Ruponen, Toivon tila. </a:t>
            </a:r>
          </a:p>
          <a:p>
            <a:r>
              <a:rPr lang="fi-FI" sz="1600" dirty="0"/>
              <a:t>Tulossa Mansikka avomaan+ tunneliviljely </a:t>
            </a:r>
          </a:p>
          <a:p>
            <a:r>
              <a:rPr lang="fi-FI" sz="1600" dirty="0"/>
              <a:t>Tulossa elintarvikkeiden jatkojalostus, Luke. </a:t>
            </a:r>
          </a:p>
          <a:p>
            <a:r>
              <a:rPr lang="fi-FI" sz="1600" dirty="0"/>
              <a:t>Tulossa Siementuotanto.     </a:t>
            </a:r>
          </a:p>
          <a:p>
            <a:r>
              <a:rPr lang="fi-FI" sz="1600" dirty="0"/>
              <a:t>Voit ehdottaa myös omaa aihetta</a:t>
            </a:r>
          </a:p>
          <a:p>
            <a:pPr marL="0" indent="0">
              <a:buNone/>
            </a:pPr>
            <a:r>
              <a:rPr lang="fi-FI" sz="1600" b="1" dirty="0"/>
              <a:t>Yhteistyössä Savonia amk. </a:t>
            </a:r>
          </a:p>
        </p:txBody>
      </p:sp>
      <p:sp>
        <p:nvSpPr>
          <p:cNvPr id="4" name="Päivämäärän paikkamerkki 3">
            <a:extLst>
              <a:ext uri="{FF2B5EF4-FFF2-40B4-BE49-F238E27FC236}">
                <a16:creationId xmlns:a16="http://schemas.microsoft.com/office/drawing/2014/main" id="{88A93C73-F6EA-478B-9223-BCB307E08FDE}"/>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F264F2B9-B58C-4CE8-806C-0BFBC00D0740}"/>
              </a:ext>
            </a:extLst>
          </p:cNvPr>
          <p:cNvSpPr>
            <a:spLocks noGrp="1"/>
          </p:cNvSpPr>
          <p:nvPr>
            <p:ph type="sldNum" sz="quarter" idx="12"/>
          </p:nvPr>
        </p:nvSpPr>
        <p:spPr/>
        <p:txBody>
          <a:bodyPr/>
          <a:lstStyle/>
          <a:p>
            <a:fld id="{76E701F0-2ACA-0441-9E2A-952EFADC842D}" type="slidenum">
              <a:rPr lang="en-US" smtClean="0"/>
              <a:pPr/>
              <a:t>10</a:t>
            </a:fld>
            <a:endParaRPr lang="en-US" dirty="0"/>
          </a:p>
        </p:txBody>
      </p:sp>
    </p:spTree>
    <p:extLst>
      <p:ext uri="{BB962C8B-B14F-4D97-AF65-F5344CB8AC3E}">
        <p14:creationId xmlns:p14="http://schemas.microsoft.com/office/powerpoint/2010/main" val="32724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1A6BAE-B267-4F56-AAF0-FFD585D24FD2}"/>
              </a:ext>
            </a:extLst>
          </p:cNvPr>
          <p:cNvSpPr>
            <a:spLocks noGrp="1"/>
          </p:cNvSpPr>
          <p:nvPr>
            <p:ph type="ctrTitle"/>
          </p:nvPr>
        </p:nvSpPr>
        <p:spPr/>
        <p:txBody>
          <a:bodyPr>
            <a:normAutofit fontScale="90000"/>
          </a:bodyPr>
          <a:lstStyle/>
          <a:p>
            <a:r>
              <a:rPr lang="fi-FI" dirty="0"/>
              <a:t>Innostu tiedosta toiminta </a:t>
            </a:r>
            <a:br>
              <a:rPr lang="fi-FI" dirty="0"/>
            </a:br>
            <a:endParaRPr lang="fi-FI" dirty="0"/>
          </a:p>
        </p:txBody>
      </p:sp>
      <p:sp>
        <p:nvSpPr>
          <p:cNvPr id="3" name="Alaotsikko 2">
            <a:extLst>
              <a:ext uri="{FF2B5EF4-FFF2-40B4-BE49-F238E27FC236}">
                <a16:creationId xmlns:a16="http://schemas.microsoft.com/office/drawing/2014/main" id="{7605FF29-B81C-49C2-A90D-DFBFD26DE237}"/>
              </a:ext>
            </a:extLst>
          </p:cNvPr>
          <p:cNvSpPr>
            <a:spLocks noGrp="1"/>
          </p:cNvSpPr>
          <p:nvPr>
            <p:ph type="subTitle" idx="1"/>
          </p:nvPr>
        </p:nvSpPr>
        <p:spPr>
          <a:xfrm>
            <a:off x="1371600" y="3222011"/>
            <a:ext cx="6400800" cy="1314450"/>
          </a:xfrm>
        </p:spPr>
        <p:txBody>
          <a:bodyPr>
            <a:normAutofit/>
          </a:bodyPr>
          <a:lstStyle/>
          <a:p>
            <a:r>
              <a:rPr lang="fi-FI" dirty="0"/>
              <a:t>Heikkinen Anne-Mari</a:t>
            </a:r>
          </a:p>
          <a:p>
            <a:r>
              <a:rPr lang="fi-FI" dirty="0"/>
              <a:t>Projektipäällikkö, MTK Pohjois-Savo</a:t>
            </a:r>
          </a:p>
        </p:txBody>
      </p:sp>
      <p:sp>
        <p:nvSpPr>
          <p:cNvPr id="4" name="Päivämäärän paikkamerkki 3">
            <a:extLst>
              <a:ext uri="{FF2B5EF4-FFF2-40B4-BE49-F238E27FC236}">
                <a16:creationId xmlns:a16="http://schemas.microsoft.com/office/drawing/2014/main" id="{39818FBC-2458-4A7D-85E4-F60158B92CDC}"/>
              </a:ext>
            </a:extLst>
          </p:cNvPr>
          <p:cNvSpPr>
            <a:spLocks noGrp="1"/>
          </p:cNvSpPr>
          <p:nvPr>
            <p:ph type="dt" sz="half" idx="10"/>
          </p:nvPr>
        </p:nvSpPr>
        <p:spPr/>
        <p:txBody>
          <a:bodyPr/>
          <a:lstStyle/>
          <a:p>
            <a:fld id="{83388968-A510-504C-9CFD-3193E67D8F83}" type="datetime1">
              <a:rPr lang="fi-FI" smtClean="0"/>
              <a:t>28.1.2021</a:t>
            </a:fld>
            <a:endParaRPr lang="en-US" dirty="0"/>
          </a:p>
        </p:txBody>
      </p:sp>
      <p:sp>
        <p:nvSpPr>
          <p:cNvPr id="5" name="Dian numeron paikkamerkki 4">
            <a:extLst>
              <a:ext uri="{FF2B5EF4-FFF2-40B4-BE49-F238E27FC236}">
                <a16:creationId xmlns:a16="http://schemas.microsoft.com/office/drawing/2014/main" id="{D7A27D87-CB36-41D6-A5FA-F818B6EF39E2}"/>
              </a:ext>
            </a:extLst>
          </p:cNvPr>
          <p:cNvSpPr>
            <a:spLocks noGrp="1"/>
          </p:cNvSpPr>
          <p:nvPr>
            <p:ph type="sldNum" sz="quarter" idx="12"/>
          </p:nvPr>
        </p:nvSpPr>
        <p:spPr/>
        <p:txBody>
          <a:bodyPr/>
          <a:lstStyle/>
          <a:p>
            <a:fld id="{76E701F0-2ACA-0441-9E2A-952EFADC842D}" type="slidenum">
              <a:rPr lang="en-US" smtClean="0"/>
              <a:pPr/>
              <a:t>2</a:t>
            </a:fld>
            <a:endParaRPr lang="en-US" dirty="0"/>
          </a:p>
        </p:txBody>
      </p:sp>
    </p:spTree>
    <p:extLst>
      <p:ext uri="{BB962C8B-B14F-4D97-AF65-F5344CB8AC3E}">
        <p14:creationId xmlns:p14="http://schemas.microsoft.com/office/powerpoint/2010/main" val="291084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näyttökuva&#10;&#10;Kuvaus luotu automaattisesti">
            <a:extLst>
              <a:ext uri="{FF2B5EF4-FFF2-40B4-BE49-F238E27FC236}">
                <a16:creationId xmlns:a16="http://schemas.microsoft.com/office/drawing/2014/main" id="{86081C26-071A-47C2-A94A-021E5945B887}"/>
              </a:ext>
            </a:extLst>
          </p:cNvPr>
          <p:cNvPicPr>
            <a:picLocks noChangeAspect="1"/>
          </p:cNvPicPr>
          <p:nvPr/>
        </p:nvPicPr>
        <p:blipFill>
          <a:blip r:embed="rId2"/>
          <a:stretch>
            <a:fillRect/>
          </a:stretch>
        </p:blipFill>
        <p:spPr>
          <a:xfrm>
            <a:off x="4285332" y="952463"/>
            <a:ext cx="4713983" cy="3951722"/>
          </a:xfrm>
          <a:prstGeom prst="rect">
            <a:avLst/>
          </a:prstGeom>
        </p:spPr>
      </p:pic>
      <p:sp>
        <p:nvSpPr>
          <p:cNvPr id="5" name="Title 4"/>
          <p:cNvSpPr>
            <a:spLocks noGrp="1"/>
          </p:cNvSpPr>
          <p:nvPr>
            <p:ph type="title"/>
          </p:nvPr>
        </p:nvSpPr>
        <p:spPr>
          <a:xfrm>
            <a:off x="540526" y="417105"/>
            <a:ext cx="3410794" cy="2667001"/>
          </a:xfrm>
        </p:spPr>
        <p:txBody>
          <a:bodyPr>
            <a:normAutofit/>
          </a:bodyPr>
          <a:lstStyle/>
          <a:p>
            <a:r>
              <a:rPr lang="fi-FI" sz="2800" dirty="0"/>
              <a:t>PÄÄTAVOITTEET</a:t>
            </a:r>
            <a:endParaRPr lang="en-US" sz="2800" dirty="0"/>
          </a:p>
        </p:txBody>
      </p:sp>
      <p:sp>
        <p:nvSpPr>
          <p:cNvPr id="6" name="Text Placeholder 5"/>
          <p:cNvSpPr>
            <a:spLocks noGrp="1"/>
          </p:cNvSpPr>
          <p:nvPr>
            <p:ph type="body" sz="quarter" idx="13"/>
          </p:nvPr>
        </p:nvSpPr>
        <p:spPr>
          <a:xfrm>
            <a:off x="206514" y="2031413"/>
            <a:ext cx="4918736" cy="2619556"/>
          </a:xfrm>
        </p:spPr>
        <p:txBody>
          <a:bodyPr>
            <a:normAutofit/>
          </a:bodyPr>
          <a:lstStyle/>
          <a:p>
            <a:endParaRPr lang="fi-FI" i="1" dirty="0"/>
          </a:p>
          <a:p>
            <a:pPr marL="285750" indent="-285750">
              <a:buFont typeface="Arial" panose="020B0604020202020204" pitchFamily="34" charset="0"/>
              <a:buChar char="•"/>
            </a:pPr>
            <a:r>
              <a:rPr lang="fi-FI" sz="2000" dirty="0"/>
              <a:t>lisätä tilojen kannattavuutta </a:t>
            </a:r>
          </a:p>
          <a:p>
            <a:pPr marL="285750" indent="-285750">
              <a:buFont typeface="Arial" panose="020B0604020202020204" pitchFamily="34" charset="0"/>
              <a:buChar char="•"/>
            </a:pPr>
            <a:r>
              <a:rPr lang="fi-FI" sz="2000" dirty="0"/>
              <a:t>viljelijät saavat monipuolista tietoa tilan kannattavuutta parantavista toimenpiteistä. </a:t>
            </a:r>
          </a:p>
          <a:p>
            <a:pPr marL="285750" indent="-285750">
              <a:buFont typeface="Arial" panose="020B0604020202020204" pitchFamily="34" charset="0"/>
              <a:buChar char="•"/>
            </a:pPr>
            <a:r>
              <a:rPr lang="fi-FI" sz="2000" dirty="0"/>
              <a:t>yhteistyön lisääminen</a:t>
            </a:r>
          </a:p>
        </p:txBody>
      </p:sp>
      <p:sp>
        <p:nvSpPr>
          <p:cNvPr id="7" name="Text Placeholder 6"/>
          <p:cNvSpPr>
            <a:spLocks noGrp="1"/>
          </p:cNvSpPr>
          <p:nvPr>
            <p:ph type="body" sz="quarter" idx="14"/>
          </p:nvPr>
        </p:nvSpPr>
        <p:spPr>
          <a:xfrm>
            <a:off x="3124200" y="439737"/>
            <a:ext cx="5562600" cy="1193800"/>
          </a:xfrm>
        </p:spPr>
        <p:txBody>
          <a:bodyPr>
            <a:normAutofit/>
          </a:bodyPr>
          <a:lstStyle/>
          <a:p>
            <a:r>
              <a:rPr lang="fi-FI" sz="3200" dirty="0"/>
              <a:t>Innostu tiedosta</a:t>
            </a:r>
            <a:endParaRPr lang="en-US" sz="3200" dirty="0"/>
          </a:p>
        </p:txBody>
      </p:sp>
      <p:sp>
        <p:nvSpPr>
          <p:cNvPr id="8" name="Date Placeholder 7"/>
          <p:cNvSpPr>
            <a:spLocks noGrp="1"/>
          </p:cNvSpPr>
          <p:nvPr>
            <p:ph type="dt" sz="half" idx="10"/>
          </p:nvPr>
        </p:nvSpPr>
        <p:spPr/>
        <p:txBody>
          <a:bodyPr/>
          <a:lstStyle/>
          <a:p>
            <a:fld id="{D62AFBBA-130B-8944-9F31-33D480BCEB8F}" type="datetime1">
              <a:rPr lang="fi-FI" smtClean="0"/>
              <a:t>28.1.2021</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3</a:t>
            </a:fld>
            <a:endParaRPr lang="en-US" dirty="0"/>
          </a:p>
        </p:txBody>
      </p:sp>
    </p:spTree>
    <p:extLst>
      <p:ext uri="{BB962C8B-B14F-4D97-AF65-F5344CB8AC3E}">
        <p14:creationId xmlns:p14="http://schemas.microsoft.com/office/powerpoint/2010/main" val="353468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F6977-CFE2-43D8-90BB-F5618D78798A}"/>
              </a:ext>
            </a:extLst>
          </p:cNvPr>
          <p:cNvSpPr>
            <a:spLocks noGrp="1"/>
          </p:cNvSpPr>
          <p:nvPr>
            <p:ph type="title"/>
          </p:nvPr>
        </p:nvSpPr>
        <p:spPr>
          <a:xfrm>
            <a:off x="185338" y="187991"/>
            <a:ext cx="8229600" cy="961293"/>
          </a:xfrm>
        </p:spPr>
        <p:txBody>
          <a:bodyPr>
            <a:noAutofit/>
          </a:bodyPr>
          <a:lstStyle/>
          <a:p>
            <a:pPr algn="l"/>
            <a:r>
              <a:rPr lang="fi-FI" sz="2000" dirty="0"/>
              <a:t>Mistä tietoa? Julkiset lähteet, </a:t>
            </a:r>
            <a:br>
              <a:rPr lang="fi-FI" sz="2000" dirty="0"/>
            </a:br>
            <a:r>
              <a:rPr lang="fi-FI" sz="2000" dirty="0"/>
              <a:t>googleta!</a:t>
            </a:r>
          </a:p>
        </p:txBody>
      </p:sp>
      <p:pic>
        <p:nvPicPr>
          <p:cNvPr id="7" name="Sisällön paikkamerkki 6" descr="Kuva, joka sisältää kohteen kartta&#10;&#10;Kuvaus luotu automaattisesti">
            <a:extLst>
              <a:ext uri="{FF2B5EF4-FFF2-40B4-BE49-F238E27FC236}">
                <a16:creationId xmlns:a16="http://schemas.microsoft.com/office/drawing/2014/main" id="{0EA85527-7D1C-4A97-BF2E-FC79ABD474E2}"/>
              </a:ext>
            </a:extLst>
          </p:cNvPr>
          <p:cNvPicPr>
            <a:picLocks noGrp="1" noChangeAspect="1"/>
          </p:cNvPicPr>
          <p:nvPr>
            <p:ph idx="1"/>
          </p:nvPr>
        </p:nvPicPr>
        <p:blipFill>
          <a:blip r:embed="rId3"/>
          <a:stretch>
            <a:fillRect/>
          </a:stretch>
        </p:blipFill>
        <p:spPr>
          <a:xfrm>
            <a:off x="703385" y="1063228"/>
            <a:ext cx="3154264" cy="3565487"/>
          </a:xfrm>
        </p:spPr>
      </p:pic>
      <p:sp>
        <p:nvSpPr>
          <p:cNvPr id="4" name="Päivämäärän paikkamerkki 3">
            <a:extLst>
              <a:ext uri="{FF2B5EF4-FFF2-40B4-BE49-F238E27FC236}">
                <a16:creationId xmlns:a16="http://schemas.microsoft.com/office/drawing/2014/main" id="{1155156F-C4E7-40C5-9F05-E52E1E08AB7A}"/>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B43BA5B6-C43B-4590-82B6-A4A6397813C7}"/>
              </a:ext>
            </a:extLst>
          </p:cNvPr>
          <p:cNvSpPr>
            <a:spLocks noGrp="1"/>
          </p:cNvSpPr>
          <p:nvPr>
            <p:ph type="sldNum" sz="quarter" idx="12"/>
          </p:nvPr>
        </p:nvSpPr>
        <p:spPr/>
        <p:txBody>
          <a:bodyPr/>
          <a:lstStyle/>
          <a:p>
            <a:fld id="{76E701F0-2ACA-0441-9E2A-952EFADC842D}" type="slidenum">
              <a:rPr lang="en-US" smtClean="0"/>
              <a:pPr/>
              <a:t>4</a:t>
            </a:fld>
            <a:endParaRPr lang="en-US" dirty="0"/>
          </a:p>
        </p:txBody>
      </p:sp>
      <p:pic>
        <p:nvPicPr>
          <p:cNvPr id="9" name="Kuva 8" descr="Kuva, joka sisältää kohteen teksti&#10;&#10;Kuvaus luotu automaattisesti">
            <a:extLst>
              <a:ext uri="{FF2B5EF4-FFF2-40B4-BE49-F238E27FC236}">
                <a16:creationId xmlns:a16="http://schemas.microsoft.com/office/drawing/2014/main" id="{CBEB2C74-E939-4B59-A93F-8F8EE48DD228}"/>
              </a:ext>
            </a:extLst>
          </p:cNvPr>
          <p:cNvPicPr>
            <a:picLocks noChangeAspect="1"/>
          </p:cNvPicPr>
          <p:nvPr/>
        </p:nvPicPr>
        <p:blipFill>
          <a:blip r:embed="rId4"/>
          <a:stretch>
            <a:fillRect/>
          </a:stretch>
        </p:blipFill>
        <p:spPr>
          <a:xfrm>
            <a:off x="4399948" y="320678"/>
            <a:ext cx="4399906" cy="2214440"/>
          </a:xfrm>
          <a:prstGeom prst="rect">
            <a:avLst/>
          </a:prstGeom>
        </p:spPr>
      </p:pic>
      <p:pic>
        <p:nvPicPr>
          <p:cNvPr id="11" name="Kuva 10" descr="Kuva, joka sisältää kohteen teksti&#10;&#10;Kuvaus luotu automaattisesti">
            <a:extLst>
              <a:ext uri="{FF2B5EF4-FFF2-40B4-BE49-F238E27FC236}">
                <a16:creationId xmlns:a16="http://schemas.microsoft.com/office/drawing/2014/main" id="{91C0334A-DD53-4236-AF04-C15D95D96212}"/>
              </a:ext>
            </a:extLst>
          </p:cNvPr>
          <p:cNvPicPr>
            <a:picLocks noChangeAspect="1"/>
          </p:cNvPicPr>
          <p:nvPr/>
        </p:nvPicPr>
        <p:blipFill>
          <a:blip r:embed="rId5"/>
          <a:stretch>
            <a:fillRect/>
          </a:stretch>
        </p:blipFill>
        <p:spPr>
          <a:xfrm>
            <a:off x="4744053" y="2517413"/>
            <a:ext cx="4155611" cy="2523694"/>
          </a:xfrm>
          <a:prstGeom prst="rect">
            <a:avLst/>
          </a:prstGeom>
        </p:spPr>
      </p:pic>
      <p:sp>
        <p:nvSpPr>
          <p:cNvPr id="12" name="Tekstiruutu 11">
            <a:extLst>
              <a:ext uri="{FF2B5EF4-FFF2-40B4-BE49-F238E27FC236}">
                <a16:creationId xmlns:a16="http://schemas.microsoft.com/office/drawing/2014/main" id="{707B5EA0-456F-4955-97EA-CB0B5B42D267}"/>
              </a:ext>
            </a:extLst>
          </p:cNvPr>
          <p:cNvSpPr txBox="1"/>
          <p:nvPr/>
        </p:nvSpPr>
        <p:spPr>
          <a:xfrm>
            <a:off x="1907448" y="4684812"/>
            <a:ext cx="2013438" cy="307777"/>
          </a:xfrm>
          <a:prstGeom prst="rect">
            <a:avLst/>
          </a:prstGeom>
          <a:noFill/>
        </p:spPr>
        <p:txBody>
          <a:bodyPr wrap="square" rtlCol="0">
            <a:spAutoFit/>
          </a:bodyPr>
          <a:lstStyle/>
          <a:p>
            <a:r>
              <a:rPr lang="fi-FI" sz="1400" dirty="0"/>
              <a:t>Lähde: Luke 2016</a:t>
            </a:r>
          </a:p>
        </p:txBody>
      </p:sp>
    </p:spTree>
    <p:extLst>
      <p:ext uri="{BB962C8B-B14F-4D97-AF65-F5344CB8AC3E}">
        <p14:creationId xmlns:p14="http://schemas.microsoft.com/office/powerpoint/2010/main" val="185585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a:extLst>
              <a:ext uri="{FF2B5EF4-FFF2-40B4-BE49-F238E27FC236}">
                <a16:creationId xmlns:a16="http://schemas.microsoft.com/office/drawing/2014/main" id="{BC051F58-6B32-4A48-91FB-0D9041D330CE}"/>
              </a:ext>
            </a:extLst>
          </p:cNvPr>
          <p:cNvPicPr>
            <a:picLocks noGrp="1" noChangeAspect="1"/>
          </p:cNvPicPr>
          <p:nvPr>
            <p:ph idx="1"/>
          </p:nvPr>
        </p:nvPicPr>
        <p:blipFill>
          <a:blip r:embed="rId2"/>
          <a:stretch>
            <a:fillRect/>
          </a:stretch>
        </p:blipFill>
        <p:spPr>
          <a:xfrm>
            <a:off x="50555" y="1"/>
            <a:ext cx="2905253" cy="2435468"/>
          </a:xfrm>
        </p:spPr>
      </p:pic>
      <p:sp>
        <p:nvSpPr>
          <p:cNvPr id="4" name="Päivämäärän paikkamerkki 3">
            <a:extLst>
              <a:ext uri="{FF2B5EF4-FFF2-40B4-BE49-F238E27FC236}">
                <a16:creationId xmlns:a16="http://schemas.microsoft.com/office/drawing/2014/main" id="{0FE3C0D6-C272-4788-A0F1-ECBFDE817925}"/>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320FB0D0-7C24-4033-B290-F8F8C5B6B184}"/>
              </a:ext>
            </a:extLst>
          </p:cNvPr>
          <p:cNvSpPr>
            <a:spLocks noGrp="1"/>
          </p:cNvSpPr>
          <p:nvPr>
            <p:ph type="sldNum" sz="quarter" idx="12"/>
          </p:nvPr>
        </p:nvSpPr>
        <p:spPr/>
        <p:txBody>
          <a:bodyPr/>
          <a:lstStyle/>
          <a:p>
            <a:fld id="{76E701F0-2ACA-0441-9E2A-952EFADC842D}" type="slidenum">
              <a:rPr lang="en-US" smtClean="0"/>
              <a:pPr/>
              <a:t>5</a:t>
            </a:fld>
            <a:endParaRPr lang="en-US" dirty="0"/>
          </a:p>
        </p:txBody>
      </p:sp>
      <p:pic>
        <p:nvPicPr>
          <p:cNvPr id="9" name="Kuva 8" descr="Kuva, joka sisältää kohteen teksti&#10;&#10;Kuvaus luotu automaattisesti">
            <a:extLst>
              <a:ext uri="{FF2B5EF4-FFF2-40B4-BE49-F238E27FC236}">
                <a16:creationId xmlns:a16="http://schemas.microsoft.com/office/drawing/2014/main" id="{86209CD4-7B0D-4082-AD31-8C7E89623DC1}"/>
              </a:ext>
            </a:extLst>
          </p:cNvPr>
          <p:cNvPicPr>
            <a:picLocks noChangeAspect="1"/>
          </p:cNvPicPr>
          <p:nvPr/>
        </p:nvPicPr>
        <p:blipFill>
          <a:blip r:embed="rId3"/>
          <a:stretch>
            <a:fillRect/>
          </a:stretch>
        </p:blipFill>
        <p:spPr>
          <a:xfrm>
            <a:off x="96322" y="2498942"/>
            <a:ext cx="2905254" cy="2435468"/>
          </a:xfrm>
          <a:prstGeom prst="rect">
            <a:avLst/>
          </a:prstGeom>
        </p:spPr>
      </p:pic>
      <p:pic>
        <p:nvPicPr>
          <p:cNvPr id="8" name="Kuva 7" descr="Kuva, joka sisältää kohteen teksti, vihannes, hedelmä, erilainen&#10;&#10;Kuvaus luotu automaattisesti">
            <a:extLst>
              <a:ext uri="{FF2B5EF4-FFF2-40B4-BE49-F238E27FC236}">
                <a16:creationId xmlns:a16="http://schemas.microsoft.com/office/drawing/2014/main" id="{A8991707-CE0B-4457-9DC4-03642548B995}"/>
              </a:ext>
            </a:extLst>
          </p:cNvPr>
          <p:cNvPicPr>
            <a:picLocks noChangeAspect="1"/>
          </p:cNvPicPr>
          <p:nvPr/>
        </p:nvPicPr>
        <p:blipFill>
          <a:blip r:embed="rId4"/>
          <a:stretch>
            <a:fillRect/>
          </a:stretch>
        </p:blipFill>
        <p:spPr>
          <a:xfrm>
            <a:off x="6041001" y="2529882"/>
            <a:ext cx="2905254" cy="2435468"/>
          </a:xfrm>
          <a:prstGeom prst="rect">
            <a:avLst/>
          </a:prstGeom>
        </p:spPr>
      </p:pic>
      <p:pic>
        <p:nvPicPr>
          <p:cNvPr id="10" name="Kuva 9">
            <a:extLst>
              <a:ext uri="{FF2B5EF4-FFF2-40B4-BE49-F238E27FC236}">
                <a16:creationId xmlns:a16="http://schemas.microsoft.com/office/drawing/2014/main" id="{3F285A04-77CB-4CE0-8541-7E549535BD74}"/>
              </a:ext>
            </a:extLst>
          </p:cNvPr>
          <p:cNvPicPr>
            <a:picLocks noChangeAspect="1"/>
          </p:cNvPicPr>
          <p:nvPr/>
        </p:nvPicPr>
        <p:blipFill>
          <a:blip r:embed="rId5"/>
          <a:stretch>
            <a:fillRect/>
          </a:stretch>
        </p:blipFill>
        <p:spPr>
          <a:xfrm>
            <a:off x="2989647" y="1"/>
            <a:ext cx="2969009" cy="2481287"/>
          </a:xfrm>
          <a:prstGeom prst="rect">
            <a:avLst/>
          </a:prstGeom>
        </p:spPr>
      </p:pic>
      <p:pic>
        <p:nvPicPr>
          <p:cNvPr id="12" name="Kuva 11">
            <a:extLst>
              <a:ext uri="{FF2B5EF4-FFF2-40B4-BE49-F238E27FC236}">
                <a16:creationId xmlns:a16="http://schemas.microsoft.com/office/drawing/2014/main" id="{BF839793-5EE4-410B-A306-0B0DF867EF1E}"/>
              </a:ext>
            </a:extLst>
          </p:cNvPr>
          <p:cNvPicPr>
            <a:picLocks noChangeAspect="1"/>
          </p:cNvPicPr>
          <p:nvPr/>
        </p:nvPicPr>
        <p:blipFill>
          <a:blip r:embed="rId6"/>
          <a:stretch>
            <a:fillRect/>
          </a:stretch>
        </p:blipFill>
        <p:spPr>
          <a:xfrm>
            <a:off x="3027639" y="2398512"/>
            <a:ext cx="2987299" cy="2505673"/>
          </a:xfrm>
          <a:prstGeom prst="rect">
            <a:avLst/>
          </a:prstGeom>
        </p:spPr>
      </p:pic>
      <p:pic>
        <p:nvPicPr>
          <p:cNvPr id="14" name="Kuva 13">
            <a:extLst>
              <a:ext uri="{FF2B5EF4-FFF2-40B4-BE49-F238E27FC236}">
                <a16:creationId xmlns:a16="http://schemas.microsoft.com/office/drawing/2014/main" id="{1BFA4DD4-0D07-4F9F-A8C1-661781610C8C}"/>
              </a:ext>
            </a:extLst>
          </p:cNvPr>
          <p:cNvPicPr>
            <a:picLocks noChangeAspect="1"/>
          </p:cNvPicPr>
          <p:nvPr/>
        </p:nvPicPr>
        <p:blipFill>
          <a:blip r:embed="rId7"/>
          <a:stretch>
            <a:fillRect/>
          </a:stretch>
        </p:blipFill>
        <p:spPr>
          <a:xfrm>
            <a:off x="6065677" y="0"/>
            <a:ext cx="2855930" cy="2398512"/>
          </a:xfrm>
          <a:prstGeom prst="rect">
            <a:avLst/>
          </a:prstGeom>
        </p:spPr>
      </p:pic>
    </p:spTree>
    <p:extLst>
      <p:ext uri="{BB962C8B-B14F-4D97-AF65-F5344CB8AC3E}">
        <p14:creationId xmlns:p14="http://schemas.microsoft.com/office/powerpoint/2010/main" val="1262356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teksti, näkymä, tori, kauppa&#10;&#10;Kuvaus luotu automaattisesti">
            <a:extLst>
              <a:ext uri="{FF2B5EF4-FFF2-40B4-BE49-F238E27FC236}">
                <a16:creationId xmlns:a16="http://schemas.microsoft.com/office/drawing/2014/main" id="{B283FDA3-1751-4F10-B786-AE934B750AE5}"/>
              </a:ext>
            </a:extLst>
          </p:cNvPr>
          <p:cNvPicPr>
            <a:picLocks noGrp="1" noChangeAspect="1"/>
          </p:cNvPicPr>
          <p:nvPr>
            <p:ph idx="1"/>
          </p:nvPr>
        </p:nvPicPr>
        <p:blipFill>
          <a:blip r:embed="rId3"/>
          <a:stretch>
            <a:fillRect/>
          </a:stretch>
        </p:blipFill>
        <p:spPr>
          <a:xfrm>
            <a:off x="2992439" y="2659478"/>
            <a:ext cx="2963173" cy="2484022"/>
          </a:xfrm>
        </p:spPr>
      </p:pic>
      <p:sp>
        <p:nvSpPr>
          <p:cNvPr id="4" name="Päivämäärän paikkamerkki 3">
            <a:extLst>
              <a:ext uri="{FF2B5EF4-FFF2-40B4-BE49-F238E27FC236}">
                <a16:creationId xmlns:a16="http://schemas.microsoft.com/office/drawing/2014/main" id="{BCD975CD-8B8C-4082-98AD-15A9D4FC03D6}"/>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0262291E-B63A-4AD7-955B-7A73EAAB21B1}"/>
              </a:ext>
            </a:extLst>
          </p:cNvPr>
          <p:cNvSpPr>
            <a:spLocks noGrp="1"/>
          </p:cNvSpPr>
          <p:nvPr>
            <p:ph type="sldNum" sz="quarter" idx="12"/>
          </p:nvPr>
        </p:nvSpPr>
        <p:spPr/>
        <p:txBody>
          <a:bodyPr/>
          <a:lstStyle/>
          <a:p>
            <a:fld id="{76E701F0-2ACA-0441-9E2A-952EFADC842D}" type="slidenum">
              <a:rPr lang="en-US" smtClean="0"/>
              <a:pPr/>
              <a:t>6</a:t>
            </a:fld>
            <a:endParaRPr lang="en-US" dirty="0"/>
          </a:p>
        </p:txBody>
      </p:sp>
      <p:pic>
        <p:nvPicPr>
          <p:cNvPr id="9" name="Kuva 8">
            <a:extLst>
              <a:ext uri="{FF2B5EF4-FFF2-40B4-BE49-F238E27FC236}">
                <a16:creationId xmlns:a16="http://schemas.microsoft.com/office/drawing/2014/main" id="{2B7DAFD7-E516-45EE-92D0-150A97054828}"/>
              </a:ext>
            </a:extLst>
          </p:cNvPr>
          <p:cNvPicPr>
            <a:picLocks noChangeAspect="1"/>
          </p:cNvPicPr>
          <p:nvPr/>
        </p:nvPicPr>
        <p:blipFill>
          <a:blip r:embed="rId4"/>
          <a:stretch>
            <a:fillRect/>
          </a:stretch>
        </p:blipFill>
        <p:spPr>
          <a:xfrm>
            <a:off x="5992749" y="17041"/>
            <a:ext cx="2908044" cy="2437807"/>
          </a:xfrm>
          <a:prstGeom prst="rect">
            <a:avLst/>
          </a:prstGeom>
        </p:spPr>
      </p:pic>
      <p:pic>
        <p:nvPicPr>
          <p:cNvPr id="17" name="Kuva 16" descr="Kuva, joka sisältää kohteen teksti, näyttökuva, käyntikortti&#10;&#10;Kuvaus luotu automaattisesti">
            <a:extLst>
              <a:ext uri="{FF2B5EF4-FFF2-40B4-BE49-F238E27FC236}">
                <a16:creationId xmlns:a16="http://schemas.microsoft.com/office/drawing/2014/main" id="{52431B50-830E-496C-BAEF-E6006F97CFCE}"/>
              </a:ext>
            </a:extLst>
          </p:cNvPr>
          <p:cNvPicPr>
            <a:picLocks noChangeAspect="1"/>
          </p:cNvPicPr>
          <p:nvPr/>
        </p:nvPicPr>
        <p:blipFill>
          <a:blip r:embed="rId5"/>
          <a:stretch>
            <a:fillRect/>
          </a:stretch>
        </p:blipFill>
        <p:spPr>
          <a:xfrm>
            <a:off x="8074" y="2704890"/>
            <a:ext cx="2856008" cy="2394185"/>
          </a:xfrm>
          <a:prstGeom prst="rect">
            <a:avLst/>
          </a:prstGeom>
        </p:spPr>
      </p:pic>
      <p:pic>
        <p:nvPicPr>
          <p:cNvPr id="23" name="Kuva 22" descr="Kuva, joka sisältää kohteen teksti, ulkokäyttöön tarkoitettu esine, heinä&#10;&#10;Kuvaus luotu automaattisesti">
            <a:extLst>
              <a:ext uri="{FF2B5EF4-FFF2-40B4-BE49-F238E27FC236}">
                <a16:creationId xmlns:a16="http://schemas.microsoft.com/office/drawing/2014/main" id="{240D3792-52EF-4D6E-9936-F88966C864B8}"/>
              </a:ext>
            </a:extLst>
          </p:cNvPr>
          <p:cNvPicPr>
            <a:picLocks noChangeAspect="1"/>
          </p:cNvPicPr>
          <p:nvPr/>
        </p:nvPicPr>
        <p:blipFill>
          <a:blip r:embed="rId6"/>
          <a:stretch>
            <a:fillRect/>
          </a:stretch>
        </p:blipFill>
        <p:spPr>
          <a:xfrm>
            <a:off x="6044785" y="2659478"/>
            <a:ext cx="2856008" cy="2394185"/>
          </a:xfrm>
          <a:prstGeom prst="rect">
            <a:avLst/>
          </a:prstGeom>
        </p:spPr>
      </p:pic>
      <p:pic>
        <p:nvPicPr>
          <p:cNvPr id="25" name="Kuva 24">
            <a:extLst>
              <a:ext uri="{FF2B5EF4-FFF2-40B4-BE49-F238E27FC236}">
                <a16:creationId xmlns:a16="http://schemas.microsoft.com/office/drawing/2014/main" id="{4456C8B6-C785-4FFE-82F6-73EF335D61FC}"/>
              </a:ext>
            </a:extLst>
          </p:cNvPr>
          <p:cNvPicPr>
            <a:picLocks noChangeAspect="1"/>
          </p:cNvPicPr>
          <p:nvPr/>
        </p:nvPicPr>
        <p:blipFill>
          <a:blip r:embed="rId7"/>
          <a:stretch>
            <a:fillRect/>
          </a:stretch>
        </p:blipFill>
        <p:spPr>
          <a:xfrm>
            <a:off x="-43962" y="0"/>
            <a:ext cx="2908044" cy="2438611"/>
          </a:xfrm>
          <a:prstGeom prst="rect">
            <a:avLst/>
          </a:prstGeom>
        </p:spPr>
      </p:pic>
      <p:pic>
        <p:nvPicPr>
          <p:cNvPr id="26" name="Kuva 25">
            <a:extLst>
              <a:ext uri="{FF2B5EF4-FFF2-40B4-BE49-F238E27FC236}">
                <a16:creationId xmlns:a16="http://schemas.microsoft.com/office/drawing/2014/main" id="{B1B66232-94E9-4AD2-8444-066BEC187480}"/>
              </a:ext>
            </a:extLst>
          </p:cNvPr>
          <p:cNvPicPr>
            <a:picLocks noChangeAspect="1"/>
          </p:cNvPicPr>
          <p:nvPr/>
        </p:nvPicPr>
        <p:blipFill>
          <a:blip r:embed="rId8"/>
          <a:stretch>
            <a:fillRect/>
          </a:stretch>
        </p:blipFill>
        <p:spPr>
          <a:xfrm>
            <a:off x="2964893" y="22333"/>
            <a:ext cx="2908044" cy="2432515"/>
          </a:xfrm>
          <a:prstGeom prst="rect">
            <a:avLst/>
          </a:prstGeom>
        </p:spPr>
      </p:pic>
    </p:spTree>
    <p:extLst>
      <p:ext uri="{BB962C8B-B14F-4D97-AF65-F5344CB8AC3E}">
        <p14:creationId xmlns:p14="http://schemas.microsoft.com/office/powerpoint/2010/main" val="5449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6222FED-DE50-40D9-895A-9477EE4B4167}"/>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09F80033-AE72-4219-B5C6-A7069613AFB8}"/>
              </a:ext>
            </a:extLst>
          </p:cNvPr>
          <p:cNvSpPr>
            <a:spLocks noGrp="1"/>
          </p:cNvSpPr>
          <p:nvPr>
            <p:ph type="sldNum" sz="quarter" idx="12"/>
          </p:nvPr>
        </p:nvSpPr>
        <p:spPr/>
        <p:txBody>
          <a:bodyPr/>
          <a:lstStyle/>
          <a:p>
            <a:fld id="{76E701F0-2ACA-0441-9E2A-952EFADC842D}" type="slidenum">
              <a:rPr lang="en-US" smtClean="0"/>
              <a:pPr/>
              <a:t>7</a:t>
            </a:fld>
            <a:endParaRPr lang="en-US" dirty="0"/>
          </a:p>
        </p:txBody>
      </p:sp>
      <p:pic>
        <p:nvPicPr>
          <p:cNvPr id="6" name="Kuva 5">
            <a:extLst>
              <a:ext uri="{FF2B5EF4-FFF2-40B4-BE49-F238E27FC236}">
                <a16:creationId xmlns:a16="http://schemas.microsoft.com/office/drawing/2014/main" id="{1ECFBC32-A9D7-4C34-8831-D268A956A7F6}"/>
              </a:ext>
            </a:extLst>
          </p:cNvPr>
          <p:cNvPicPr>
            <a:picLocks noChangeAspect="1"/>
          </p:cNvPicPr>
          <p:nvPr/>
        </p:nvPicPr>
        <p:blipFill>
          <a:blip r:embed="rId2"/>
          <a:stretch>
            <a:fillRect/>
          </a:stretch>
        </p:blipFill>
        <p:spPr>
          <a:xfrm>
            <a:off x="1460536" y="185381"/>
            <a:ext cx="5792795" cy="4855725"/>
          </a:xfrm>
          <a:prstGeom prst="rect">
            <a:avLst/>
          </a:prstGeom>
        </p:spPr>
      </p:pic>
    </p:spTree>
    <p:extLst>
      <p:ext uri="{BB962C8B-B14F-4D97-AF65-F5344CB8AC3E}">
        <p14:creationId xmlns:p14="http://schemas.microsoft.com/office/powerpoint/2010/main" val="1205217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C619A1-B552-450D-BDB3-2F975AB3EDEA}"/>
              </a:ext>
            </a:extLst>
          </p:cNvPr>
          <p:cNvSpPr>
            <a:spLocks noGrp="1"/>
          </p:cNvSpPr>
          <p:nvPr>
            <p:ph type="title"/>
          </p:nvPr>
        </p:nvSpPr>
        <p:spPr>
          <a:xfrm>
            <a:off x="145073" y="312950"/>
            <a:ext cx="8853854" cy="758429"/>
          </a:xfrm>
        </p:spPr>
        <p:txBody>
          <a:bodyPr>
            <a:normAutofit fontScale="90000"/>
          </a:bodyPr>
          <a:lstStyle/>
          <a:p>
            <a:r>
              <a:rPr lang="fi-FI" dirty="0"/>
              <a:t>Peltoviljelyn vaihtoehdot -sarja (webinaarit)</a:t>
            </a:r>
          </a:p>
        </p:txBody>
      </p:sp>
      <p:sp>
        <p:nvSpPr>
          <p:cNvPr id="3" name="Sisällön paikkamerkki 2">
            <a:extLst>
              <a:ext uri="{FF2B5EF4-FFF2-40B4-BE49-F238E27FC236}">
                <a16:creationId xmlns:a16="http://schemas.microsoft.com/office/drawing/2014/main" id="{300A7D5E-70C3-45B5-BF21-DA13BC635AA0}"/>
              </a:ext>
            </a:extLst>
          </p:cNvPr>
          <p:cNvSpPr>
            <a:spLocks noGrp="1"/>
          </p:cNvSpPr>
          <p:nvPr>
            <p:ph idx="1"/>
          </p:nvPr>
        </p:nvSpPr>
        <p:spPr>
          <a:xfrm>
            <a:off x="457200" y="1200151"/>
            <a:ext cx="8449408" cy="3567112"/>
          </a:xfrm>
        </p:spPr>
        <p:txBody>
          <a:bodyPr>
            <a:normAutofit fontScale="70000" lnSpcReduction="20000"/>
          </a:bodyPr>
          <a:lstStyle/>
          <a:p>
            <a:r>
              <a:rPr lang="fi-FI" dirty="0"/>
              <a:t>Tavoite: Tavoitteena antaa sysäyksiä tilallisille uusista viljelykasveista ja niiden viljelystä. Lyhyitä webinaareja asiantuntijapuheenvuoroin eri kasvien perusviljelystä/yrittäjyydestä, sen kannattavuudesta.</a:t>
            </a:r>
          </a:p>
          <a:p>
            <a:pPr marL="0" indent="0">
              <a:buNone/>
            </a:pPr>
            <a:endParaRPr lang="fi-FI" dirty="0"/>
          </a:p>
          <a:p>
            <a:r>
              <a:rPr lang="fi-FI" dirty="0"/>
              <a:t>Webinaarisarjan lopuksi kuulija osaa arvioida tuotannon kannattavuutta ja siihen vaikuttavia seikkoja. Tuntee erikoiskasvien erityisvaatimukset maaperän, kylvösiemenen, lannoituksen, kasvintuhoojien ja viljelytekniikan huomioiden sadon jatkojalostuksen ja markkinoinnin ja siten osaa arvioida sen soveltuvuutta mm. omalle tilalle muuttuvissa olosuhteissa.</a:t>
            </a:r>
          </a:p>
          <a:p>
            <a:r>
              <a:rPr lang="fi-FI" dirty="0"/>
              <a:t>Toteutus yhteistyössä Savonia-amk, MTK Pohjois-Savo/Innostu tiedosta-hanke</a:t>
            </a:r>
          </a:p>
          <a:p>
            <a:endParaRPr lang="fi-FI" dirty="0"/>
          </a:p>
        </p:txBody>
      </p:sp>
      <p:sp>
        <p:nvSpPr>
          <p:cNvPr id="4" name="Päivämäärän paikkamerkki 3">
            <a:extLst>
              <a:ext uri="{FF2B5EF4-FFF2-40B4-BE49-F238E27FC236}">
                <a16:creationId xmlns:a16="http://schemas.microsoft.com/office/drawing/2014/main" id="{C2395C22-84DB-427E-8594-53CE05435A7F}"/>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4C090C06-E161-465A-8784-1075BF131313}"/>
              </a:ext>
            </a:extLst>
          </p:cNvPr>
          <p:cNvSpPr>
            <a:spLocks noGrp="1"/>
          </p:cNvSpPr>
          <p:nvPr>
            <p:ph type="sldNum" sz="quarter" idx="12"/>
          </p:nvPr>
        </p:nvSpPr>
        <p:spPr/>
        <p:txBody>
          <a:bodyPr/>
          <a:lstStyle/>
          <a:p>
            <a:fld id="{76E701F0-2ACA-0441-9E2A-952EFADC842D}" type="slidenum">
              <a:rPr lang="en-US" smtClean="0"/>
              <a:pPr/>
              <a:t>8</a:t>
            </a:fld>
            <a:endParaRPr lang="en-US" dirty="0"/>
          </a:p>
        </p:txBody>
      </p:sp>
    </p:spTree>
    <p:extLst>
      <p:ext uri="{BB962C8B-B14F-4D97-AF65-F5344CB8AC3E}">
        <p14:creationId xmlns:p14="http://schemas.microsoft.com/office/powerpoint/2010/main" val="377703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07B78D-492A-49AA-BFC0-C5C2E3BBE902}"/>
              </a:ext>
            </a:extLst>
          </p:cNvPr>
          <p:cNvSpPr>
            <a:spLocks noGrp="1"/>
          </p:cNvSpPr>
          <p:nvPr>
            <p:ph type="title"/>
          </p:nvPr>
        </p:nvSpPr>
        <p:spPr/>
        <p:txBody>
          <a:bodyPr/>
          <a:lstStyle/>
          <a:p>
            <a:r>
              <a:rPr lang="fi-FI" dirty="0"/>
              <a:t>www.innostutiedosta.fi</a:t>
            </a:r>
          </a:p>
        </p:txBody>
      </p:sp>
      <p:sp>
        <p:nvSpPr>
          <p:cNvPr id="4" name="Päivämäärän paikkamerkki 3">
            <a:extLst>
              <a:ext uri="{FF2B5EF4-FFF2-40B4-BE49-F238E27FC236}">
                <a16:creationId xmlns:a16="http://schemas.microsoft.com/office/drawing/2014/main" id="{5DC704BC-2E0B-4319-BC39-5999788AA947}"/>
              </a:ext>
            </a:extLst>
          </p:cNvPr>
          <p:cNvSpPr>
            <a:spLocks noGrp="1"/>
          </p:cNvSpPr>
          <p:nvPr>
            <p:ph type="dt" sz="half" idx="10"/>
          </p:nvPr>
        </p:nvSpPr>
        <p:spPr/>
        <p:txBody>
          <a:bodyPr/>
          <a:lstStyle/>
          <a:p>
            <a:fld id="{75DD9B9A-805F-2445-A8AE-A2E03781CB0E}" type="datetime1">
              <a:rPr lang="fi-FI" smtClean="0"/>
              <a:t>28.1.2021</a:t>
            </a:fld>
            <a:endParaRPr lang="en-US" dirty="0"/>
          </a:p>
        </p:txBody>
      </p:sp>
      <p:sp>
        <p:nvSpPr>
          <p:cNvPr id="5" name="Dian numeron paikkamerkki 4">
            <a:extLst>
              <a:ext uri="{FF2B5EF4-FFF2-40B4-BE49-F238E27FC236}">
                <a16:creationId xmlns:a16="http://schemas.microsoft.com/office/drawing/2014/main" id="{D3078D56-F312-4B95-BB23-42EC22A60796}"/>
              </a:ext>
            </a:extLst>
          </p:cNvPr>
          <p:cNvSpPr>
            <a:spLocks noGrp="1"/>
          </p:cNvSpPr>
          <p:nvPr>
            <p:ph type="sldNum" sz="quarter" idx="12"/>
          </p:nvPr>
        </p:nvSpPr>
        <p:spPr/>
        <p:txBody>
          <a:bodyPr/>
          <a:lstStyle/>
          <a:p>
            <a:fld id="{76E701F0-2ACA-0441-9E2A-952EFADC842D}" type="slidenum">
              <a:rPr lang="en-US" smtClean="0"/>
              <a:pPr/>
              <a:t>9</a:t>
            </a:fld>
            <a:endParaRPr lang="en-US" dirty="0"/>
          </a:p>
        </p:txBody>
      </p:sp>
      <p:pic>
        <p:nvPicPr>
          <p:cNvPr id="9" name="Sisällön paikkamerkki 8">
            <a:extLst>
              <a:ext uri="{FF2B5EF4-FFF2-40B4-BE49-F238E27FC236}">
                <a16:creationId xmlns:a16="http://schemas.microsoft.com/office/drawing/2014/main" id="{E9167AF8-8B53-4937-9724-7861952523C8}"/>
              </a:ext>
            </a:extLst>
          </p:cNvPr>
          <p:cNvPicPr>
            <a:picLocks noGrp="1" noChangeAspect="1"/>
          </p:cNvPicPr>
          <p:nvPr>
            <p:ph idx="1"/>
          </p:nvPr>
        </p:nvPicPr>
        <p:blipFill>
          <a:blip r:embed="rId2"/>
          <a:stretch>
            <a:fillRect/>
          </a:stretch>
        </p:blipFill>
        <p:spPr>
          <a:xfrm>
            <a:off x="566737" y="1346810"/>
            <a:ext cx="8010525" cy="2819400"/>
          </a:xfrm>
          <a:prstGeom prst="rect">
            <a:avLst/>
          </a:prstGeom>
        </p:spPr>
      </p:pic>
    </p:spTree>
    <p:extLst>
      <p:ext uri="{BB962C8B-B14F-4D97-AF65-F5344CB8AC3E}">
        <p14:creationId xmlns:p14="http://schemas.microsoft.com/office/powerpoint/2010/main" val="123222643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AEB31D372AA4181DE8E9B37730D98" ma:contentTypeVersion="11" ma:contentTypeDescription="Create a new document." ma:contentTypeScope="" ma:versionID="fa2fd46fc18e91778d0c04c70b4f0d9a">
  <xsd:schema xmlns:xsd="http://www.w3.org/2001/XMLSchema" xmlns:xs="http://www.w3.org/2001/XMLSchema" xmlns:p="http://schemas.microsoft.com/office/2006/metadata/properties" xmlns:ns3="01920dbc-d286-43c4-882a-16d45dd4b772" xmlns:ns4="b385b75e-370f-40be-aeb2-9c08eef8eef0" targetNamespace="http://schemas.microsoft.com/office/2006/metadata/properties" ma:root="true" ma:fieldsID="55caa6ef169c8988755ec75a593393a6" ns3:_="" ns4:_="">
    <xsd:import namespace="01920dbc-d286-43c4-882a-16d45dd4b772"/>
    <xsd:import namespace="b385b75e-370f-40be-aeb2-9c08eef8ee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20dbc-d286-43c4-882a-16d45dd4b77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5b75e-370f-40be-aeb2-9c08eef8eef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8CC5CF-05AE-4EDC-B65D-0092CC4A2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920dbc-d286-43c4-882a-16d45dd4b772"/>
    <ds:schemaRef ds:uri="b385b75e-370f-40be-aeb2-9c08eef8e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55DA11-C91F-43F3-9421-D993F141F038}">
  <ds:schemaRefs>
    <ds:schemaRef ds:uri="http://schemas.microsoft.com/sharepoint/v3/contenttype/forms"/>
  </ds:schemaRefs>
</ds:datastoreItem>
</file>

<file path=customXml/itemProps3.xml><?xml version="1.0" encoding="utf-8"?>
<ds:datastoreItem xmlns:ds="http://schemas.openxmlformats.org/officeDocument/2006/customXml" ds:itemID="{8CCFE43F-BCFD-4F46-88A9-76C3492DFCA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b385b75e-370f-40be-aeb2-9c08eef8eef0"/>
    <ds:schemaRef ds:uri="01920dbc-d286-43c4-882a-16d45dd4b77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1478</TotalTime>
  <Words>343</Words>
  <Application>Microsoft Office PowerPoint</Application>
  <PresentationFormat>Näytössä katseltava esitys (16:9)</PresentationFormat>
  <Paragraphs>66</Paragraphs>
  <Slides>10</Slides>
  <Notes>3</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10</vt:i4>
      </vt:variant>
    </vt:vector>
  </HeadingPairs>
  <TitlesOfParts>
    <vt:vector size="14" baseType="lpstr">
      <vt:lpstr>Arial</vt:lpstr>
      <vt:lpstr>Arial Rounded MT Bold</vt:lpstr>
      <vt:lpstr>Calibri</vt:lpstr>
      <vt:lpstr>Office-teema</vt:lpstr>
      <vt:lpstr>Pellon omistus ja vuokraus 28.1.21</vt:lpstr>
      <vt:lpstr>Innostu tiedosta toiminta  </vt:lpstr>
      <vt:lpstr>PÄÄTAVOITTEET</vt:lpstr>
      <vt:lpstr>Mistä tietoa? Julkiset lähteet,  googleta!</vt:lpstr>
      <vt:lpstr>PowerPoint-esitys</vt:lpstr>
      <vt:lpstr>PowerPoint-esitys</vt:lpstr>
      <vt:lpstr>PowerPoint-esitys</vt:lpstr>
      <vt:lpstr>Peltoviljelyn vaihtoehdot -sarja (webinaarit)</vt:lpstr>
      <vt:lpstr>www.innostutiedosta.fi</vt:lpstr>
      <vt:lpstr>Peltoviljelyn mahdollisuudet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Innostu tiedosta toiminta  ajalla 1.6.19-24.11.20  sekä syksy-talven toiminta</dc:title>
  <dc:creator>Heikkinen Anne-Mari</dc:creator>
  <cp:lastModifiedBy>Heikkinen Anne-Mari</cp:lastModifiedBy>
  <cp:revision>29</cp:revision>
  <dcterms:created xsi:type="dcterms:W3CDTF">2020-11-30T17:45:44Z</dcterms:created>
  <dcterms:modified xsi:type="dcterms:W3CDTF">2021-01-29T09:28:33Z</dcterms:modified>
</cp:coreProperties>
</file>