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2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3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4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2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99" r:id="rId5"/>
    <p:sldMasterId id="2147483737" r:id="rId6"/>
    <p:sldMasterId id="2147483776" r:id="rId7"/>
    <p:sldMasterId id="2147483811" r:id="rId8"/>
    <p:sldMasterId id="2147483816" r:id="rId9"/>
  </p:sldMasterIdLst>
  <p:notesMasterIdLst>
    <p:notesMasterId r:id="rId45"/>
  </p:notesMasterIdLst>
  <p:sldIdLst>
    <p:sldId id="288" r:id="rId10"/>
    <p:sldId id="1194" r:id="rId11"/>
    <p:sldId id="1191" r:id="rId12"/>
    <p:sldId id="1204" r:id="rId13"/>
    <p:sldId id="1202" r:id="rId14"/>
    <p:sldId id="371" r:id="rId15"/>
    <p:sldId id="1196" r:id="rId16"/>
    <p:sldId id="1197" r:id="rId17"/>
    <p:sldId id="1187" r:id="rId18"/>
    <p:sldId id="1198" r:id="rId19"/>
    <p:sldId id="1173" r:id="rId20"/>
    <p:sldId id="1189" r:id="rId21"/>
    <p:sldId id="604" r:id="rId22"/>
    <p:sldId id="1184" r:id="rId23"/>
    <p:sldId id="1199" r:id="rId24"/>
    <p:sldId id="1203" r:id="rId25"/>
    <p:sldId id="1201" r:id="rId26"/>
    <p:sldId id="1178" r:id="rId27"/>
    <p:sldId id="1206" r:id="rId28"/>
    <p:sldId id="664" r:id="rId29"/>
    <p:sldId id="1205" r:id="rId30"/>
    <p:sldId id="1113" r:id="rId31"/>
    <p:sldId id="1114" r:id="rId32"/>
    <p:sldId id="1195" r:id="rId33"/>
    <p:sldId id="1169" r:id="rId34"/>
    <p:sldId id="642" r:id="rId35"/>
    <p:sldId id="1182" r:id="rId36"/>
    <p:sldId id="1190" r:id="rId37"/>
    <p:sldId id="1172" r:id="rId38"/>
    <p:sldId id="1188" r:id="rId39"/>
    <p:sldId id="1174" r:id="rId40"/>
    <p:sldId id="1175" r:id="rId41"/>
    <p:sldId id="1170" r:id="rId42"/>
    <p:sldId id="1185" r:id="rId43"/>
    <p:sldId id="1186" r:id="rId44"/>
  </p:sldIdLst>
  <p:sldSz cx="12192000" cy="6858000"/>
  <p:notesSz cx="6797675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letusosa" id="{64ED6B83-6805-4833-BBA5-B74C7C0D7849}">
          <p14:sldIdLst>
            <p14:sldId id="288"/>
            <p14:sldId id="1194"/>
            <p14:sldId id="1191"/>
            <p14:sldId id="1204"/>
            <p14:sldId id="1202"/>
            <p14:sldId id="371"/>
            <p14:sldId id="1196"/>
            <p14:sldId id="1197"/>
            <p14:sldId id="1187"/>
            <p14:sldId id="1198"/>
            <p14:sldId id="1173"/>
            <p14:sldId id="1189"/>
            <p14:sldId id="604"/>
            <p14:sldId id="1184"/>
            <p14:sldId id="1199"/>
            <p14:sldId id="1203"/>
            <p14:sldId id="1201"/>
            <p14:sldId id="1178"/>
            <p14:sldId id="1206"/>
            <p14:sldId id="664"/>
            <p14:sldId id="1205"/>
            <p14:sldId id="1113"/>
            <p14:sldId id="1114"/>
            <p14:sldId id="1195"/>
            <p14:sldId id="1169"/>
            <p14:sldId id="642"/>
            <p14:sldId id="1182"/>
            <p14:sldId id="1190"/>
            <p14:sldId id="1172"/>
            <p14:sldId id="1188"/>
            <p14:sldId id="1174"/>
            <p14:sldId id="1175"/>
            <p14:sldId id="1170"/>
            <p14:sldId id="1185"/>
            <p14:sldId id="118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D6CD35-53E9-494B-9DB9-2C172A7D1828}" v="100" dt="2020-04-15T06:23:30.0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61" autoAdjust="0"/>
    <p:restoredTop sz="93817" autoAdjust="0"/>
  </p:normalViewPr>
  <p:slideViewPr>
    <p:cSldViewPr snapToGrid="0">
      <p:cViewPr varScale="1">
        <p:scale>
          <a:sx n="63" d="100"/>
          <a:sy n="63" d="100"/>
        </p:scale>
        <p:origin x="10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7" d="100"/>
          <a:sy n="47" d="100"/>
        </p:scale>
        <p:origin x="2792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81.05594" units="1/cm"/>
          <inkml:channelProperty channel="Y" name="resolution" value="675.46899" units="1/cm"/>
          <inkml:channelProperty channel="T" name="resolution" value="1" units="1/dev"/>
        </inkml:channelProperties>
      </inkml:inkSource>
      <inkml:timestamp xml:id="ts0" timeString="2019-04-08T11:03:09.9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20830 9449 0,'0'0'32,"0"0"-32,0 0 31,0 0-15,0 0-1,0 0 1,0 0 15,0 0-15,0 0-1,0 0 1,0 0 0,18-9 15,6-3-16,-3-4 1,16-11 0,15-15 15,7-11-15,3-8-1,-4-1 1,-3 7-1,0-7 17,7 0-17,8-2 1,-4 5 0,7-5-1,9-6 16,0-3-15,-4-2 0,4 0-1,-2 2 1,3-4 0,3 2 15,-2 0-16,5-2 1,5-3 0,1 3-1,4-2 17,-2 6-17,-2-2 1,-1 5-1,6-1 17,-5 3-17,-6 4 1,-11 2 0,9-4-1,-6 6 16,-8 8-15,-7 4 0,-11 12-1,-7 3 17,-3 4-17,-4 2 1,-41 27-1,45-26 1,-45 26 15,33-18-15,-10 3 0,-23 15-1,19-12 1,-19 12 15,15-11-15,-15 11-1,13-8 1,-13 8 0,16-9 15,-16 9-16,13-9 1,-13 9 0,9-6-1,-9 6 17,6-5-17,-6 5 1,0 0-1,18-20 17</inkml:trace>
  <inkml:trace contextRef="#ctx0" brushRef="#br0" timeOffset="1454.885">23392 6975 0,'0'0'16,"0"0"15,0 0-15,0 0-1,0 0 1,18 0 0,17 0 15,9-4-15,22-11-1,21-12 1,3-6-1,-5-4 17,-14-1-17,-13 12 1,-58 26 0,50-25-1,-50 25 16,45-19-15,-45 19 0,33-10-1,-33 10 1,23-8 15,-23 8-15,14-5-1,-14 5 1,6-6 0,8 4 15,-14 2-15,19 8-1,2 10 1,-19 39-1,-27 13 17,-23 6-17,-21-3 1,10-18 0,8-4-1,11-8 16,7-1-15,33-42 0,-37 38-1,37-38 17,-29 33-17,29-33 1,-19 24-1,19-24 17,-16 16-17,16-16 1,-11 11 0,-29 13 15</inkml:trace>
  <inkml:trace contextRef="#ctx0" brushRef="#br0" timeOffset="4978.442">24549 5910 0,'0'0'16,"0"0"-1,0 20 1,-2 9 0,0 12-1,2 44 17,4 47-17,12 29 1,1-5-1,4-15 1,-6-15 15,-2-18-15,-2-15 0,5-18-1,-3-13 16,-13-62-15,10 47 0,-10-47-1,12 38 1,-12-38 15,0 0-15,0 3-1</inkml:trace>
  <inkml:trace contextRef="#ctx0" brushRef="#br0" timeOffset="7891.079">25129 6016 0,'0'0'16,"0"0"-1,0 0 1,0 0-1,0 0 1,0 0 0,0 0-1,0 0 1,-20 11 15,-3 3-15,-2 3-1,-3 1 1,-15 13 0,-11 23-1,1 21 17,17 16-17,16 4 1,18-2-1,6-1 1,10-8 15,1-7-15,10-9 0,3-6-1,12-2 1,13-9-1,9-14 17,14-18-17,10-16 1,5-25 0,-21-13-1,-6-12 1,-11-8-1,-4-7 17,-9 1-17,-12-1 1,-13 2 0,-5 2-1,-10-1 1,-4 4-1,-4 1 1,-5 1 15,-9 4-15,-7 7 0,-4 5-1,0 3 1,33 34-1,-41-32 1,-4 2 0,45 30 15,-52-34-15,52 34-1,-47-25 1,47 25-1,-33-13 1,33 13 0,-22-4-1,22 4 17,-15-7-17,15 7 1,-16-2-1,-13-7 1,27-6 0,42-10-1,26-3 1,13-5 15,7-5-15,-6-4-1,-14 9 1,-8 0 0,-8 4-1,-50 29 1,57-21 0,-57 21 15,49-21-16,-49 21 1,37-11 0,-37 11-1,27-6 1,-27 6 0,18-6-1,-18 6 16,17-3-15,-1 3 0,-16 0-1,0 22 1,-18 21 0,-11 4-1,-4 15 1,-4 13 15,8 11-15,13-2-1,12-1 1,0 3 0,-5-2-1,-2-2 1,11 0-1,13-5 17,8-9-17,9-6 1,10-11 0,4-3-1,9-7 1,19-13-1,19-24 1,3-35 15,-7-31-15,-21-13 0,-18-9-1,-4 5 1,-7-7-1,-3-2 1,-17 8 0,-14 8 15,-10 4-15,-9-1-1,-11 1 1,-14-1-1,-11 5 1,-6 7 0,3 16-1,-2 7 17,-16 5-17,-9 18 1,8 13-1,74-2 1,-80 18 0,-6 20-16</inkml:trace>
  <inkml:trace contextRef="#ctx0" brushRef="#br0" timeOffset="10401.964">26971 6281 0,'0'0'16,"0"0"-1,0 0 1,0 0-1,0 0 1,0 0 0,0 0-1,0 0 1,0 0 15,0 0-15,0 18-1,-2 12 1,2 1 0,2 0-1,-2-31 1,6 40 0,-6-40 15,7 39-16,-7-39 1,2 25 0,-2-25-1,4 20 1,6-10 0,13-18-1,6-37 16,-5-18-15,-15 1 0,-6 9-1,-3 6 1,0 47 0,6-63-1,13 1 16,22 18-15,7 26 0,-4 16-1,-2 9 1,7 8 0,-10 9-1,-6 14 1,-6 4-1,-27-42 17,17 34-17,-17-34 1,9 29 0,-9-29-1,9 23 1,-3-4-1,-12-30 17,-10-39-17,-1-12 1,11-8 0,10 3-1,9 10 1,5 5-1,2 9 1,3 8 0,6 2-1,6 12 17,14 11-17,9 14 1,3 27-1,-13 16 1,-48-47 0,36 55-1,-36-55 1,26 62 0,-26-62-1,0 0 1,16 48-1,-16-48 1,0 0 0,29 53-1</inkml:trace>
  <inkml:trace contextRef="#ctx0" brushRef="#br0" timeOffset="11110.403">27965 5732 0,'0'0'16,"0"0"0,0 0-1,8 17 1,2 7 0,-2 1-1,1-3 1,7 13-1,-16-35 1,15 49 0,-15-49-1,0 0 1,16 45 0,3 9-1,-5-21-15,-25-70 16,11 37-16,-9-53 15,-2 0 1</inkml:trace>
  <inkml:trace contextRef="#ctx0" brushRef="#br0" timeOffset="11363.121">27881 5538 0,'0'0'16,"-11"-15"0,11 15-1,-18-25 1,-11-17 15,-4-7-31</inkml:trace>
  <inkml:trace contextRef="#ctx0" brushRef="#br0" timeOffset="12324.143">27956 4998 0,'0'0'16,"7"15"0,8 16-1,16 30 1,20 54-1,10 52 1,-5 19 0,-13-21-1,-16-43-15,-7-43 16,-11-19-16,-5 6 16,-4-66-1,0 0 1,16 66-1,13-13 1,-29-53 0,0 0-1,26 37 1,-26-37 0,0 2-1</inkml:trace>
  <inkml:trace contextRef="#ctx0" brushRef="#br0" timeOffset="13104.18">28490 5628 0,'0'0'16,"0"0"0,0 0-1,0 0 1,0 0 0,0 0-1,4 20 1,12 26-1,22 42 1,19 16 0,-4-2-1,-10-19 1,-7-5 0,-10 8 15,-29 21-16,-45 8 1,-40-5 0,-22-27-1,11-31 1,13-30 0,12-15-1,-7-32 1,4-23-1,16-16-15</inkml:trace>
  <inkml:trace contextRef="#ctx0" brushRef="#br0" timeOffset="13571.017">28384 5392 0,'0'0'0,"-11"-13"31,-2-9-15,-5-15-1,5-13-15</inkml:trace>
  <inkml:trace contextRef="#ctx0" brushRef="#br0" timeOffset="14425.964">28661 5811 0,'0'0'16,"0"0"0,0 0-1,0 0 1,0 2 0</inkml:trace>
  <inkml:trace contextRef="#ctx0" brushRef="#br0" timeOffset="15715.943">28862 5540 0,'0'0'15,"0"0"1,0 0 0,0 0-1,0 0 1,19 2 0,11 3-1,12-7 1,28-25-1,3-17 1,-23-5 15,-21 1-15,-11-3 0,-9-4-1,-18-11 1,-55 9-1,-51 52 1,-8 58 0,17 44-1,33 17 1,54 2 15,65-13-15,77-39-1,25-54 1,-24-36 0,-124 26-1,88-46 1,-88 46 0,0 0-1,62-49 1,-17 1-16</inkml:trace>
  <inkml:trace contextRef="#ctx0" brushRef="#br0" timeOffset="44745.754">26814 6080 0,'0'0'31,"0"0"-31,0 0 32,0 0-17,0 0 1,0 0-1,0 5 1</inkml:trace>
  <inkml:trace contextRef="#ctx0" brushRef="#br0" timeOffset="49406.2">25083 8534 0,'0'0'16,"0"0"0,0 0-1,0 0 1,0 0-1,20-4 1,4-4 0,7 3-1,13-11 17,25-15-17,12-6 1,-6-1-1,2-4 1,-13 9 0,0 5-1,-5 8 1,-59 20 0,58-16-1,-58 16 16,47-6-15,-14 1 0,-33 5-1,26 0 1,-26 0 0,24 0-1,-24 0 1,22-2-1,-22 2 1,16-1 15,-16 2-15</inkml:trace>
  <inkml:trace contextRef="#ctx0" brushRef="#br0" timeOffset="50507.378">25628 8122 0,'0'0'16,"0"0"-1,0 0 17,0 0-17,0 0 1,0 0-1,0 0 1,0 0 0,16 9-1,7 6 1,8 0 0,22 1 15,13-12-16,0-8 1,-66 4 0,51-8-1,-51 8 1,35-10 0,-35 10-1,25-5 1,-25 5-1,18 0 17,-8 16-17,-7 15 1,-8 2 0,-13 14-1,-8 3 1,26-50-1,-33 53 1,0-4 0,33-49-1,-27 33 17,10-11-17,17-22 1,-20 18-1,20-18 1,-33 24 0,-17 0-16</inkml:trace>
  <inkml:trace contextRef="#ctx0" brushRef="#br0" timeOffset="66624.041">26157 7857 0,'0'0'15,"0"0"1,0 0 0,0 0 15,0 0-16,0 0 1,0 0 0,0 0-1,0 0 1,0 18 0,0-18-1,0 15 1,0 3-1,0-18 17,0 27-17,0-27 1,7 37 0,-7-37-1,19 50 1,-19-50-1,29 49 1,2-9 0,-31-40-1,47 33 17,3-20-17,-50-13 1,57-4-1,-57 4 1,62-27 0,-15-10-1,-47 37 1,43-49 0,-14 3-1,-29 46 16,22-48-15,-5 1 0,-17 47-1,12-42 1,-12 42 0,7-33-1,-7 33 16,6-24-15,-6 24 0,4-15-1,-4 15 1,2-9 0,-2 9 15,0-2-16,0 2 1,0 0 0,0 0-1,5 15 1,4 7 0,-5 7-1,3 0 16,-7-29-15,4 45 0,6 13-1,-2-1 1,-8-57 0,15 56-1,-15-56 1,18 53-1,-18-53 1,20 52 15,-20-52-15,17 52 0,-17-52-1,9 36 1,-9-36-1,5 22 1,-5-22 0,4 16-1,-4-16 1,5 13 15,-5-13-15,10 18-1,-10-18 1,9 13 0,-9-13-1,7 15 1,-7-15 0,5 9-1,-5-9 1,4 8 15,-4-7-15</inkml:trace>
  <inkml:trace contextRef="#ctx0" brushRef="#br0" timeOffset="68734.439">26860 7630 0,'0'0'16,"0"0"-1,0 0 1,0 0-1,0 0 17,0 0-17,0 0 1,0 0 0,0 0-1,0 0 1,0 0 15,0 0-15,4 18-1,6 6 1,-2 5 0,3 2-1,1 6 1,-12-37 15,15 46-15,-15-46-1,8 39 1,-8-39 0,8 25-1,-8-25 1,4 20-1,-4-20 1,2 14 0,-2-14 15,2 14-15,-2-14-1,2 9 1,-2-9-1,13 6 1,-13-6 0,14 1-1,15-5 1,2 0 0,-31 4 15,43-5-16,-43 5 1,47 9 0,-47-9-1,50 24 1,-12 12 0,-38-36-1,28 41 1,-28-41-1,20 52 17,-20-52-17,4 56 1,-4-56 0,-17 64-1,17-64 1,-42 53-1,42-53 1,-42 29 0,42-29-1,-33 13 17,33-13-17,-20 2 1,20-2-1,-15 2 1,15-2 0,-14 5-1,14-5 1,-12 4 0,-11 3-1,23-7 16,-48-5-15,-11-19-16</inkml:trace>
  <inkml:trace contextRef="#ctx0" brushRef="#br0" timeOffset="69635.848">26920 7707 0,'0'0'16,"0"0"-1,0 0 17,0 0-17,0 0 1,0 0-1,0 0 1,0 0 0,0 0 15,0 0-15,0 0-1,0 0 1,0 0-1,10-6 1,13-10 15,-1-1-15,7-3 0,4-9-1,-33 29 1,31-26-1,-7 7 1,-24 19 15,17-18-15,-17 18 0,14-14-1,-14 14 1,15-15-1,7-23 17,3-15-32</inkml:trace>
  <inkml:trace contextRef="#ctx0" brushRef="#br0" timeOffset="72438.138">27543 7890 0,'0'0'16,"0"0"-1,0 0 1,0 0 0,0 0-1,0 0 1,0 0 0,16-2-1,-16 2 1,0 0-1,15 0 1,-15 0 0,14-9-1,-14 9 1,0 0 0,13-8-1,1-4 1,-14 12-1,0 0 1,12-15 15,-12 15-15,11-13 0,-11 13-1,10-20 1,-10 2-1,0 18 1,-23-22 0,23 22-1,-45-13 17,-13 15-17,9 16 1,14 11-1,35-29 1,-31 42 0,31-42-1,-20 50 1,9-3 0,11-47-1,-2 57 16,2-57-15,11 57 0,-11-57-1,20 46 1,-20-46 0,37 51-1,-37-51 1,60 46-1,-60-46 1,82 27 0,-12-27-1,-15-16 1,-13-10 0,-42 26-1,41-35 1,-41 35-1,0 0 1,39-36 0,-39 36-1,0 0 1,27-28 15,-27 28-15,0 0-1,19-22 1,-4 4 0,-15 18-1,0 0 1,11-27 0,0-18-1,-6-13-15</inkml:trace>
  <inkml:trace contextRef="#ctx0" brushRef="#br0" timeOffset="74114.34">27934 7150 0,'0'0'15,"0"0"1,0 0 0,0 0-1,0 0 1,0 0-1,0 0 1,0 0 0,0 0-1,11 15 1,2 9 15,10 16-15,5 46-1,-1 31 1,-8 10 0,-6-5-1,-3-36 1,-2-29 0,-8-57-1,11 47 1,-11-47-1,0 0 1,9 48 0,-9-48-1,0 0 1,5 39 0,-5-39-1,0 0 1,4 27-1,-4-27 1,0 0 0,2 9-1,-2-9 1,0 0 0,0 0-1,0 0 1,0 0-1,0-2 1,0 2 15,0 0-15,4 15 0,-4-15-1,0 0 1,7 33-1,-7-33 1,2 34 0,-2-34-1,0 0 1,0 23 0,0-23-1,0 0 1,0 18-1,0-18 1,0 0 0,0 13-1,0-13 1,0 0 0,0 11-1,0-11 1,0 0-1,0 5 1</inkml:trace>
  <inkml:trace contextRef="#ctx0" brushRef="#br0" timeOffset="75785.031">28170 7310 0,'0'0'15,"0"0"1,0 0 0,0 0-1,0 0 1,0 0-1,0 0 17,0 0-17,0 0 1,0 0 0,0 0-1,0 0 1,0 0-1,0 0 1,0 0 0,0 0-1,0 0 1,2 18 15,3 8-15,3 12-1,12 24 1,7 17 0,2 5-1,-6-11 1,-5-16 0,-3-8-1,-15-49 1,14 46-1,-14-46 1,0 0 0,15 44-1,-15-44 1,0 0 0,14 38-1,-14-38 1,13 22-1,2-36 1,-15 14 0,11-46-1,-2-9 17,-2 4-17,-7 51 1,6-37-1,3 3 1,-9 34 0,16-32-1,7-6 1,8 5 0,12 6-1,7 19 1,-50 8 15,62 4-15,-7 9-1,-55-13 1,42 18 0,-13-3-1,-29-15 1,17 15-1,-17-15 1,20 14 0,-20-14-1,13 15 1,-13-15 0,0 0 15,16 14-16,-16-14 1,9 9 0,-9-9-1,0 2 1</inkml:trace>
  <inkml:trace contextRef="#ctx0" brushRef="#br0" timeOffset="77143.151">29041 7486 0,'0'0'31,"0"0"-15,0 0 0,0 0-1,0 0 1,0 0 0,0 0-1,0 0 1,0 0-1,0 0 1,0 0 0,0 0-1,0 0 17,0 0-17,0 0 1,0 0-1,0 0 1,0 0 0,0 0-1,-20 0 1,20 0 0,-22 0-1,-2 0 1,-4 10 15,-2 18-15,6 22-1,24-50 1,-9 54 0,9-54-1,5 53 1,-5-53-1,28 53 1,14-24 0,3-34-1,-45 5 1,37-24 0,-37 24-1,24-25 16,-7 6-15,-17 19 0,16-18-1,-16 18 1,11-18 0,-11 18-1,12-15 1,-12 15-1,5-15 1,-5 15 0,5-14 15,6 1-15,-11 13-1,25-15 1,-25 15-1,28-5 1,-28 5 0,27 0-1,-27 0 1,16 0 0,5 5-1,-21-5 16,21 2-15,-21-2 0,58 4-1,-5 5-15</inkml:trace>
  <inkml:trace contextRef="#ctx0" brushRef="#br0" timeOffset="121340.621">21220 10785 0,'0'0'15,"0"0"1,0 0 0,0 0 15,0 0-16,0 0 1,0 0 0,0 0-1,0 0 1,0 0 15,0 0-15,0 0-1,0 0 1,0 0 0,0 0-1,0 0 1,18 0 15,-18 0-15,15 0-1,3 2 1,-18-2 0,15 3-1,8-3 17,-23 0-17,24 0 1,-24 0-1,31 0 1,-31 0 0,26 0-1,14 0 17,-40 0-17,53 0 1,-53 0-1,62 4 1,-62-4 0,62 5-1,-62-5 17,61 8-17,-61-8 1,64 14-1,-64-14 1,62 17 0,-10 10 15,-52-27-15,51 33-1,-51-33 1,51 44-1,-5 0 1,-46-44 0,37 53 15,-8-7-15,-29-46-1,29 58 1,-5-4-1,-24-54 17,25 60-17,-1-3 1,-5-3 0,-5-8 15,-1 7-16,-5-1 1,-2-1 0,-2 4 15,-2 5-15,0 2-1,0-5 1,3 3 15,-3 1-15,-2 5-1,-2 1 1,-3-6 0,3-3-1,0-1 1,0 5-1,-2-1 17,-2-3-17,2-1 1,2 3 0,0 4-1,-4 2 1,1-5 15,1-1-15,-1-3-1,0-1 1,5-4 0,0-3-1,0 1 1,3 3 15,2-2-15,1-2-1,5-1 1,3 1 0,-14-49-1,19 61 16,3 1-15,3-11 0,-2-7-1,4-7 1,-27-37 0,38 43-1,-1-3 1,3 1-1,-40-41 1,53 42 0,4-9-1,-4-7 17,-7-13-17,0-5 1,-1 0-1,3-3 1,3-3 0,4 0-1,-55-2 1,64 3 0,-64-3-1,75 4 1,-75-4 15,66 1-15,-66-1-1,46 0 1,-46 0 0,27 0-1,-27 0 1,17 0-1,-17 0 1,14 0 0,-14 0-1,15 0 17,-15 0-17,9 0 1,-11 5-1,-18 10 1,20-15 0,-33 14-1,4 1 1,-4 3 0,33-18-1,-53 24 1,53-24-1,-66 37 17,4-4-17,62-33 1,-55 34 0,2-1-1,9 0 1,9 1-1,2-2 1,33-32 0,-37 46-1,6-2 1,31-44 0,-31 58-1,6 1 1,10-10-1,4-2 1,2-2 0,4 5-1,5-50 1,-4 56 0,4 6-1,0-5 1,2-4-1,0-8 1,-2-45 0,5 63-1,2-1 1,1-4 0,-1-14-1,0 8 1,-1-1-1,-1 2 1,1-1 0,-2 0-1,1-2 1,-5-3 0,0 2-1,0-49 1,0 61-1,0 2 1,0-7 0,0-56-1,0 59 1,-2 3 0,-1-5-1,3-2 1,0-4-1,0 0 1,0 0-16,3 6 16,2 3-1,1-3 17,-2-5-17,-1 4-15,-3 1 16,0 1-1,0-58 1,2 67 0,2 0-1,-4-11 1,0-4-16,0-4 16,0-48-1,0 62 1,-4-1-1,-1-7 1,1-3 0,2-6-1,0 5-15,-3-5 16,5-45 0,-9 62-1,-4 2 1,2-6-1,-4-12 1,1 1 0,3 1-16,-1 2 15,12-50 1,-16 64 0,-5-3-1,21-61 1,-19 59-1,1-11 1,18-48-16,-19 49 16,-8 4-1,-1-1 1,28-52 0,-33 43-1,33-43 1,-47 48-1,47-48 1,-58 50 0,8-4-1,50-46 1,-57 43 0,4-13-16,53-30 15,-50 20 1,50-20-1,-58 15 1,58-15 0,-62 12-1,5-3 1,57-9-16,-51 2 16,51-2-1,-53 0 1,53 0-1,0 0 1,-53 0 0,53 0-1,0 0 1,-40-2-16,7-1 16,33 3-1,-52-18 1,-15-12-16</inkml:trace>
  <inkml:trace contextRef="#ctx0" brushRef="#br0" timeOffset="134009.345">23679 13125 0,'0'0'15,"0"0"1,0 0-1,0 0 17,0 0-17,0 0 1,0 0 0,8 15-1,-8-15 1,18 22-1,-18-22 1,13 20 0,-13-20-1,12 15 1,-12-15 0,4 9-1,-4-9 16,4 9-15,-4-9 0,5 12-1,-5-12 1,4 6 0,-4-6-1,4 4 1,-4-4-1,4 4 1,-4-1 0</inkml:trace>
  <inkml:trace contextRef="#ctx0" brushRef="#br0" timeOffset="134703.616">23738 13056 0,'0'0'16,"0"0"-1,0 0 1,0 0-1,0 0 1,5 16 15,-5-16-15,8 17 0,-8-17-1,14 20 1,-14-20-1,9 12 1,-9-12 0,6 4-1,-6-4 1,0 0 0,29 33 15,2 13-31</inkml:trace>
  <inkml:trace contextRef="#ctx0" brushRef="#br0" timeOffset="137053.197">24181 13083 0,'0'0'0,"0"0"31,0 0-15,0 0-1,4 15 1,-4-15 0,12 23-1,3 6 1,7-1-1,9 5 1,2 4 0,2 0-1,1 8 1,-3-1 0,-9 9 15,-8 4-16,-12 11 1,-10-1 0,-14-17-1,-7-8 1,-6-8 0,0-6-1,33-28 1,-33 22-1,33-22 1,-29 18 15,29-18-15,-53 9 0,-17-16-16</inkml:trace>
  <inkml:trace contextRef="#ctx0" brushRef="#br0" timeOffset="142252.857">24949 12278 0,'0'2'0</inkml:trace>
  <inkml:trace contextRef="#ctx0" brushRef="#br0" timeOffset="142882.682">24940 12280 0,'0'0'15,"0"0"1,0 0-1,0 0 1,0 0 0,0 0-1,0 0 1,0 0 0,0 0-1,0 0 1,0 0-1,0 0 1,0 0 0,0 0-1,0 0 17,0 0-17,0 0 1,0 0-1,0 0 1,0 0 0,0 0-1,0 0 1,0 0 0,0 0-1,0 0 1,0 0-1,0 0 1,0 0 0,0 0-1,0-18 17,0 18-17,0-15 1,0 15-1,0 0 1,4-51 0,3-4-16</inkml:trace>
  <inkml:trace contextRef="#ctx0" brushRef="#br0" timeOffset="143686.543">24993 12187 0,'0'0'0,"0"0"15,0 0 16,0 0-15,0 0 0,0 0-1,0 0 1,0 0 0,0 0-1,0 0 1,0 0-1,9-12 1,-9 12 0,4-10-1,-4 10 1,13-37 0</inkml:trace>
  <inkml:trace contextRef="#ctx0" brushRef="#br0" timeOffset="181099.052">25829 11623 0,'0'0'15,"0"0"1,0 0-1,0 0 1,0 0 0,4 18-1,0 6 1,1 0 15,3 13-15,8 17-1,1 19 1,3 6 0,-6-2-1,-3-15 1,-7-10 0,-4-52-1,2 54 1,-2-54-1,2 39 1,-2-39 0,0 0-1,2 33 17,1-4-17,-3-29 1,-11-18-1</inkml:trace>
  <inkml:trace contextRef="#ctx0" brushRef="#br0" timeOffset="182506.86">25875 11623 0,'0'0'15,"0"0"1,0 0 0,0 0-1,0 0 1,0 0 15,0 0-15,0 0-1,0 0 1,0 0 0,0 0-1,0 0 1,0 0-1,0 0 1,0 0 15,0 0-15,0 0 0,0 0-1,0 0 1,0 0-1,0 0 1,0 0 15,0 0-15,8 13 0,-8-13-1,20 23 1,-2-2-1,9 2 1,6 6 0,-33-29 15,48 39-15,-1 4-1,-4-11 1,-43-32-1,42 33 1,-42-33 0,38 33-1,-38-33 17,40 35-17,-40-35 1,30 26-1,-30-26 1,18 16 0,-18-16-1,18 16 1,-18-16 0,0 0-1,13 12 1,-13-12-1,0 0 1,15 15 0,-15-15-1,11 12 1,-11-12 0,0 0-1,9 9 16,-9-9-15,11 9 0,-11-9-1,0 0 1,4 7 0,-4-7-1,3 2 1,-3-2-1,0 0 1,0 2 0</inkml:trace>
  <inkml:trace contextRef="#ctx0" brushRef="#br0" timeOffset="184351.908">25928 11952 0,'0'0'16,"0"0"0,0 0-1,0 0 1,0 0 0,0 0-1,0 0 1,0 0 15,0 0-15,0 0-1,0 0 1,0 0 0,0 0-1,13 0 1,-13 0 15,24 4-15,-24-4-1,24 0 1,-24 0 0,23-4-1,-23 4 1,19-8-1,-19 8 1,14-3 15,-14 3-15,10-2 0,-10 2-1,7-5 1,-7 5-1,6-2 1,-6 2 0,8-2 15,-8 2-15,6-2-1,-6 2 1,4-3-1,-4 3 1,5-2 0,-5 2 15,4-2-15,-4 2-1,2-5 1,-2 5-1,2-4 1,-2 4 0,3-2-1,-3 2 17,0 0-17,0 0 1,0 0-1,0 0 1,0 0 0,0 0-1,0 0 1,0 0 0,0 0 15,0 0-16,0 0 1,0 0 0,0 0-1,11-12 1,-11 12 0,8-12-1,-8 12 16,9-10-15,-9 10 0,5-6-1,-5 6 1,2-3 0,-2 3-1,3-1 16,-3 1-15,4-2 0,-4 2-1,0 0 1,0 0 0,0 0-1,10-23 1</inkml:trace>
  <inkml:trace contextRef="#ctx0" brushRef="#br0" timeOffset="186658.21">26091 11368 0,'0'0'16,"0"0"0,0 0-1,0 0 1,6 12 15,4 8-15,2 1-1,6 16 1,6 7 0,5 2-1,-1 3 1,-1-7 0,-27-42 15,27 41-16,-27-41 1,28 38 0,-28-38-1,20 29 1,-20-29 0,15 17-1,-15-17 16,9 16-15,-9-16 0,9 9-1,6 6 1,-8-8 0,-20-32-1,-18-23 16,2 2-15,5-2-16,-1 1 31,4-11-15,3-1 0,3-3-1,3-2 1,8 9-1,4 55 1,2-53 15,-2 53-15,14-53 0,-14 53-1,29-44 1,10 20-1,-1 28 1,-3 27 0,-11 13-1,-24-44 1,9 53 0,-9-53 15,0 47-16,0-47 1,-5 28 0,5-28-1,-2 17 1,2-17 0,-2 19-1,2-19 16,-2 12-15,-2 0 0,4-12-1,17-7 1,-17 7 0,40-13-1,10 5 1,3 12 15,-1 13-15,-2 27-1,-17 12 1,-20 14 0,-8-2-1,-14-6 1,-5-7-1,14-55 1,-21 49 15,21-49-15,-29 46 0,29-46-1,-36 35 1,36-35-1,-28 20 1,28-20 0,-22 8 15,22-8-15,-16 3-1,16-3 1,-15 0-1,15 0 1,0 0 0,-33-22 15</inkml:trace>
  <inkml:trace contextRef="#ctx0" brushRef="#br0" timeOffset="203937.17">27784 10239 0,'0'0'16,"0"0"0,0 0-1,0 0 1,0 0 0,0 0-1,0 0 1,0 0-1,0 0 1,0 0 0,0 0-1,0 0 1,0 0 0,0 0-1,12 11 1,0 8-1,6-1 1,-5 2 0,10 4-1,5 9 1,5 4 0,-33-37-1,38 47 1,-38-47-1,43 53 1,-43-53 0,39 50-1,-39-50 1,33 49 0,-33-49-1,0 0 1,28 42-1,-28-42 1,0 0 0,17 33-1,-17-33 1,0 0 0,16 24-1,-16-24 1,0 0-1,9 18 1,-9-18 0,0 0-1,8 13 1,-8-13 0,0 2-1</inkml:trace>
  <inkml:trace contextRef="#ctx0" brushRef="#br0" timeOffset="205406.943">27967 10104 0,'0'0'0,"0"0"16,0 0-1,0 0 17,0 0-32,0 0 31,0 0-31,0 0 15,0 0 17,0 0-32,11 11 15,-11-11 1,18 22 0,2-2-1,-20-20 1,27 31 15,3 2-31,6 0 16,1-9 15,11-8-31,-48-16 16,65 11-1,-2-18 16,3-22-31,-66 29 16,64-57 0,-22-9-1,-42 66 1,18-66 15,-18 66-15,0-52-1,0 52 1,-5-34 0,5 34-1,0 0 1,-1-25 0,1 17-1,12 41 1,6 17-1,-1 10 1,3-3 0,-7-4-1,-13-53 1,19 51 0,-19-51-1,19 46 1,-19-46-1,0 0 1,16 38 0,-16-38-1,0 0 1,15 29 0,-15-29-1,0 0 1,11 19-1,-11-19 1,0 0 0,38-8-1</inkml:trace>
  <inkml:trace contextRef="#ctx0" brushRef="#br0" timeOffset="206473.887">28638 9725 0,'0'0'16,"0"0"-1,0 0 1,0 0-1,0 0 1,0 0 0,0 0-1,-3 17 1,3-17 15,-4 36-15,4-36-1,0 0 1,-4 33 0,4-33-1,0 26 1,4-6 0,20 2-1,27-2 1,15-11-1,-7-11 1,-59 2 0,0 0-1,58-14 1,-58 14 0,70-9-1,-15 27 1,-28 31-1,-25 9 1,-2-58 0,-11 56-1,11-56 1,0 0 0,-20 49-1,20-49 1,-24 37-1,24-37 1,0 0 0,-22 28-1,-2-16 1,24-12 0,0 0-1,-53 4 1,-18-15-16</inkml:trace>
  <inkml:trace contextRef="#ctx0" brushRef="#br0" timeOffset="207066.373">28681 9674 0,'0'0'0,"0"0"32,0 0-17,0 0 1,0 0 0,0 0-1,0 0 1,0 0-1,0 0 1,13-11 0,5-12-1,7-5 1,10-13 0,9-6-1,-9 3 1,-35 44-1,25-37 17,-25 37-17,0 0 1,19-33 0,-5-3-1</inkml:trace>
  <inkml:trace contextRef="#ctx0" brushRef="#br0" timeOffset="209301.908">29226 9826 0,'0'0'16,"0"0"0,0 0-1,0 0 1,9 16-1,3 5 1,-12-21 0,14 23-1,-14-23 1,0 0 0,9 17-1,-9-17 1,0 0-1,7 16 1,-7-16 0,0 0 15,9 13-15,9-6-16</inkml:trace>
  <inkml:trace contextRef="#ctx0" brushRef="#br0" timeOffset="209634.83">29177 9689 0,'0'0'15,"0"0"1,0 0 0,0 0-1,14-15 17,3-9-17,-17 24 1,0 0-1,0 0 1,30-38 0,11-13-16</inkml:trace>
  <inkml:trace contextRef="#ctx0" brushRef="#br0" timeOffset="210665.128">29387 8987 0,'0'0'0,"0"0"31,0 0-15,0 0 0,2 17-1,1 18 1,10 22-1,13 37 1,14 33 0,1 14-1,-10-13 1,-8-20 0,-11-24-1,-2-20 1,-6-12-1,-4-52 1,0 0 0,4 49-1,-4-49 1,0 0 0,5 38-1,-5-38 1,0 0-1,3 22 1,-3-22 0,0 0-1,0 4 1</inkml:trace>
  <inkml:trace contextRef="#ctx0" brushRef="#br0" timeOffset="212048.343">29590 9390 0,'0'0'16,"0"0"0,0 0-1,0 0 1,0 0-1,0 0 17,0 0-17,0 0 1,0 0 0,0 0-1,0 0 1,9 15-1,1 1 1,8 7 0,9 20-1,11 16 1,8 12 0,-46-71-1,39 64 1,-39-64-1,23 44 17,-23-44-17,15 28 1,-15-28 0,0 0-1,8 18 1,-8-18-1,12 4 1,-4-19 0,-3-17-1,-5 32 1,0-36 0,-2 2-1,2 34 1,2-28-1,6 2 1,-8 26 0,29-32 15,-29 32-15,38-19-1,-38 19 1,52-4-1,-52 4 1,0 0 0,49 4-1,-49-4 1,29 7 0,-29-7-1,0 0 1,13 3-1,-13-3 1,9 8 0,-9-8 15,20 26-15</inkml:trace>
  <inkml:trace contextRef="#ctx0" brushRef="#br0" timeOffset="213211.308">30190 9339 0,'0'0'15,"0"0"1,0 0-1,0 0 1,0 0 0,0 0-1,-13 9 1,13-9 0,-15 7-1,2 6 16,13-13-15,-20 20 0,6 8-1,14-28 1,-7 42 0,7-42-1,7 47 1,-7-47-1,19 41 1,-19-41 0,28 25-1,-28-25 1,0 0 0,23 1-1,-1-13 1,-22 12-1,0 0 1,21-16 0,-21 16-1,15-11 1,-15 11 0,0 0-1,8-9 1,3-10-1,-11 19 1,18-23 0,-18 23-1,0 0 1,20-13 0,-20 13-1,0 0 1,16-6-1,-16 6 1,0 0 0,20-7-1,-20 7 1,0 0 0,13-2-1,21-9 1</inkml:trace>
  <inkml:trace contextRef="#ctx0" brushRef="#br0" timeOffset="-172514.394">24049 12858 0,'0'0'31,"0"0"-31,0 0 15,0 0 1,0 0 0,0 0-1,0 0 1,0 0 0,0 0-1,0 0 1,0 2-1</inkml:trace>
  <inkml:trace contextRef="#ctx0" brushRef="#br0" timeOffset="-166733.061">24333 12803 0,'0'0'15,"0"0"1,0 0 0,0 0-1,0 0 1,0 0 0,0 0-1,0 0 1,0 0-1,0 0 1,0 0 0,0 0-1,0 0 1,0 0 0,0 0 15,-6 15-16,6-15 1,-9 22 0,9-22-1,-9 14 1,5 3 0,4-17-1,-5 20 1,5-20-1,-4 20 1,4 2 0,0-22-1,4 18 1,-4-18 15,25 4-15,-25-4-1,24 0 1,-24 0 0,15-3-1,-15 3 1,11 0 0,-11 0-1,5 0 1,-5 0-1,4 0 1,-4 0 0,7-1 15,-7 1-15,6-3-1,-6 3 1,12-15-1,-12 15 1,11-16 0,-11 16-1,8-9 1,-8 9 0,12-4-1,-12 4 1,6-7-1,-6 7 1,4-1 15,-4 1-15,5-3 0,-5 3-1,4-2 1,-4 2-1,2-2 1,-2 2 0,2-2-1,-2 2 1,0-3 0,0 3-1,0 0 16,0 0-15,0 0 0,0 0-1,0 0 1,0 0 0,0 0-1,0 0 1,0 0-1,0 0 1,0 0 0,0 0-1,0 0 1,0 0 0,16-4 15,-16 4-16,15-4 1,-15 4 0,14 0-1,-14 0 1,6 0 0,-6 0-1,5-3 1,-5 3-1,0-2 1,0 2 0,0 0-1,0 0 17,0 0-17,0 0 1,0 0-1,0 0 1,0 0 0,0 0-1,0 0 1,2-11 0,-2 11-1,2-13 1,-2 13-1,0-15 1,-9 1 0,9 14 15,-10-15-15,10 15-1,-12-9 1,12 9-1,-4-4 1,4 4 0,-2 0-1,2 0 1,0 0 0,0 0-1,0 0 1,0 0-1,0 0 17,0 0-17,0 0 1,0 0 0,0 0-1,-11-7 1,11 7-1,-18-11 1,18 11 0,-11-5-1,11 5 1,-18-5 0,18 5-1,-15-1 1,15 1 15,-16 0-15,16 0-1,-6 0 1,6 0 0,-2 0-1,2 0 1,0 0-1,0 0 1,0 0 0,0 0-1,0 0 1,0 0 0,0 0-1,0 0 16,0 0-15,0 0 0,0 0-1,0 0 1,0 0 0,0 0-1,0 0 1,0 0-1,0 0 1,0 0 0,0 0-1,0 0 1,0 0 15,0 0-15,0 0-1,0 0 1,0 0 0,0 0-1,0 0 1,0 0 0,0 0-1,0 0 1,0 0-1,0 0 1,0 0 0,0 0-1,0 0 17,0 0-17,0 0 1,0 0-1,0 0 1,0 0 0,0 0-1,0 0 1,0 0 0,0 0-1,0 0 1,0 0-1,0 0 1,0 0 15,0 0-15,0 0 0,0 0-1,0 0 1,0 0-1,4 4 1,-4-4 0,9 12-1,11-6 1,-20-6 0,20 4-1,-20-4 1,15 0 15,-15 0-15,8 0-1,-8 0 1,6 0 0,-6 0-1,0 0 1,0 0-1,-6 0 1,6 0 0,0 0-1,0 0 1,0 0 0,0 0-1,0 0 16,0 0-15,0 0 0,0 0-1,0 0 1,14 4 0,-14-4-1,17 5 1,-17-5-1,16 2 1,-16-2 0,13 5-1,-13-5 1,16 9 15,-16-9-15,8 4-1,-8-4 1,5 5 0,-5-5-1,4 2 1,-4-2 0,0 0-1,0 0 1,0 0-1,0 0 1,0 0 0,0 0-1,0 0 17,0 0-17,0 0 1,0 0-1,0 0 1,0 0 0,0 0-1,0 0 1,0 0 0,0 0-1,0 0 1,0 0-1,0 0 1,0 0 15,0 0-15,0 0 0,0 0-1,0 0 1,0 0-1,0 0 1,40 12 0,8 11-16</inkml:trace>
  <inkml:trace contextRef="#ctx0" brushRef="#br0" timeOffset="-161637.206">24700 12472 0,'0'0'16,"0"0"-1,0 0 1,0 0-1,0 0 1,0 0 0,0 0-1,0 0 1,0 0 15,0 0-15,0 0-1,0 0 1,0 0 0,0 0-1,0 0 1,-11 13 0,11-13-1,-20 16 1,20-16-1,-13 11 1,-1 4 15,14-15-15,-11 17 0,11-17-1,-11 21 1,4 3-1,7-24 1,-4 22 0,4-22-1,0 24 1,0-24 0,0 20-1,4-2 16,-4-18-15,7 20 0,-7-20-1,16 17 1,-16-17 0,15 13-1,-15-13 1,22 9 15,-22-9-15,20 5-1,-20-5 1,13 0 0,7-3-1,-20 3 1,25-2-1,-25 2 17,17-2-17,3-7 1,-20 9 0,15-9-1,-15 9 1,16-19-1,-16 19 1,8-18 15,-8 18-15,7-24 0,-7 24-1,2-24 1,-2 24-1,0-20 1,-2 2 0,2 18 15,-5-22-15,5 22-1,-4-17 1,4 17-1,-4-14 1,4 14 0,-4-9-1,4 9 17,-5-6-17,5 6 1,-7-7-1,7 7 1,-4-4 0,4 4-1,0 0 1,0 0 15,0 0-15,0 0-1,0 0 1,0 0 0,0 0-1,0 0 1,0 0 0,0 0 15,0 0-16,0 0 1,0 0 0,0 0-1,0 0 1,0 0 0,0 0-1,0 0 16,0 0-15,0 0 0,0 0-1,0 0 1,0 0 0,0 0-1,0 0 1,0 0 15,0 0-15,0 0-1,0 0 1,0 0 0,4-3-1,-4 3 1,12-2-1,-12 2 17,4 0-17,-4 0 1,4 0 0,-4 0-1,16 2 1,-16-2-1,15 5 1,-15-5 15,16 2-15,-16-2 0,6 0-1,-6 0 1,2 0-1,-2 0 1,0 0 15,0 0-31,-2 0 32,11 9-17,-9-9 1,0 0-1,18 9 1,-18-9 0,0 0-1,11 4 1,-11-4 0,0 0-1,4 2 1,-4-2-1,0 0 1,0 0 0,0 0-1,0-2 1,0 2 0,0 0-1,0 0 16,0 0-15,0 0 0,0 0-1,0 0 1,0 0 0,0 0-1,0 0 1,0 0-1,0 0 1,0 0 0,0 0-1,0 0 1,0 0 0,0 0-1,0 0 1,0 0-1,0 0 1,0 0 0,0 0-1,0 0 1,0 0 15,0 0-15,0 0-1,0 0 1,0 0 0,0 0-1,0 0 1,0 0 0,0 0-1,0 0 1,0 0-1,0 0 1,0 0 0,0 0-1,0 0 1,8 4 0,-8-4-1,0 0 1,18 11-1,-18-11 1,0 0 0,11 5 15,-11-5-15,0 0-1,5 2 1,-5-2-1,0 0 1,0 0 0,0 0-1,0 0 1,0 0 0,0 0-1,0 0 1,0 0-1,0 0 1,0 0 0,0 0-1,0 0 1,0 0 0,0 0-1,0 0 16,0 2-15</inkml:trace>
  <inkml:trace contextRef="#ctx0" brushRef="#br0" timeOffset="-160067.279">24152 12666 0,'0'0'15,"0"0"1,0 0 0,0 0-1,0 0 1,0 0-1,0 0 17,0 0-17,0 0 1,0 0 0,0 0-1,0 0 1,0 0-1,0 0 1,14-13 0,1-5-1,-15 18 1,16-13 0,-16 13-1,9-7 16,-9 7-15,4-6 0,-4 6-1,2-2 1,10-7 0,-12 9-1,13-13 1,-13 13-1,8-12 1,-8 12 0,10-6-1,-10 6 1,2-2 0,-2 2 15,0 0-16,0 0 1,0 0 0,0 0-1,0 0 1,0 2 0</inkml:trace>
  <inkml:trace contextRef="#ctx0" brushRef="#br0" timeOffset="-158667.211">24463 12397 0,'0'0'16,"0"0"-1,0 0 1,0 0 0,0 0-1,0 0 1,0 0 0,0 0-1,0 0 1,0 0-1,0 0 17,0 0-17,0 0 1,0 0 0,0 0-1,0 0 1,0 0-1,0 0 1,0 0 0,12-15-1,-12 15 1,13-18 0,-13 18-1,20-24 1,-20 24 15,15-20-15,-15 20-1,16-13 1,-16 13 0,8-9-1,-8 9 1,5-9-1,-5 9 1,4-7 0,-4 7-1,7-4 1,2-7 0,13-27-1,-1-19 1</inkml:trace>
  <inkml:trace contextRef="#ctx0" brushRef="#br0" timeOffset="-156453.75">26975 11126 0,'0'3'0</inkml:trace>
  <inkml:trace contextRef="#ctx0" brushRef="#br0" timeOffset="-155184.158">27002 11072 0,'0'0'15,"0"0"1,0 0 15,0 0-15,0 0 0,0 0-1,0 0 1,0 0-1,0 0 1,10 13 0,1 5-1,-11-18 1,12 18 0,-12-18 15,12 20-16,-12-20 1,10 13 0,-10-13-1,4 13 1,-4-13 0,2 9-1,-2-9 1,5 9-1,-5-9 1,15 26 15,3 0-31,-18-45 0,0 19 16,0-27 0,0 27-1,0-29 1,0 29-1,0-33 1,0 33 0,0-26-1,0 2 1,0 24 0,0-25-1,0-5 16,0 30-15,10-36 0,-10 36-1,25-39 1,-25 39 0,37-34-1,-37 34 1,47-19-1,-47 19 1,62 0 0,-62 0 15,47 8-15,-16 12-1,-31-20 1,18 20-1,-18-20 1,15 16 0,-15-16-1,14 15 1,-14-15 0,11 11-1,-11-11 1,6 13 15,-6-13-15,5 11-1,-5-11 1,0 7 0,0-7-1,0 2 1,0-2-1,0 0 1,9 9 0,-9-9-1,11 15 1,-11-12 15</inkml:trace>
  <inkml:trace contextRef="#ctx0" brushRef="#br0" timeOffset="-154547.945">27580 10996 0,'0'0'15,"0"0"1,0 0 0,0 1-1</inkml:trace>
  <inkml:trace contextRef="#ctx0" brushRef="#br0" timeOffset="-149903.974">26920 12278 0,'0'0'0,"0"0"31,0 0-15,0 0-1,0 0 1,0 0 0,0 0-1,0 0 1,0 0 0,0 0-1,-17 0 1,17 0-1,0 0 1,-25 0 0,25 0-1,-31 0 1,31 0 0,0 0-1,-40 4 16,-2 10-31,42-14 32,-53 19-17,53-19 1,-56 29 0,56-29-1,-56 38 1,18 6-1,38-44 1,-28 46 0,28-46-1,-13 57 1,10-4 0,8-6-1,3-5 1,-8-42-1,18 44 1,11 2 0,8-9-1,-37-37 1,47 34 0,-47-34 15,62 26-16,-62-26 1,64 15 0,-7-12-1,-57-3 1,55-14 0,-55 14-1,0 0 1,57-27-1,-57 27 1,57-37 0,-57 37-1,0 0 1,40-33 0,-40 33-1,0 0 1,24-26-1,-24 26 1,10-16 0,-10 16-1,0 0 17,6-11-17,-6 11 1,4-8-1,-4 8 1,0 0 0,7-4-1,-7 4 1,0 0 0,0 0-1,0 0 1,0 0-1,0 0 1,0 0 0,0 0-1,0 0 1,0 0 0,0 0-1,14-32 1</inkml:trace>
  <inkml:trace contextRef="#ctx0" brushRef="#br0" timeOffset="-146167.793">27570 11967 0,'0'0'15,"0"0"1,0 0-1,0 0 1,0 0 0,0 0-1,10 16 1,-10-16 0,12 24-1,3-2 1,-15-22-1,14 31 1,-14-31 0,0 0-1,15 29 1,-3-6 0,-12-23-1,0 0 1,10 21-1,-10-21 1,0 0 0,14 15-1,-14-15 1,0 0 0,23 31-1,0-3-15,-37-58 0,14 30 16,-15-34-1,7 8 1,8 26 0,-14-38-1,14 38 1,-17-50 15,17 50-15,-18-56-1,18 56 1,-15-59 0,15 59-1,-12-61 1,12 61 0,2-67-1,-2 67 1,29-54-1,18 22 17,-47 32-17,76-6 1,-76 6 0,80 22-1,-80-22 1,60 39-1,-60-39 1,37 44 0,-37-44-1,0 0 1,25 45 0,-25-45-1,20 26 1,-20-26-1,0 0 1,13 18 0,-13-18-1,10 10 1,-10-10 0,0 0 15,10 14-16,-10-14 1,6 11 0,-6-11-1,0 0 1,4 11 0,-4-11-1,4 10 1,-4-10-1,0 0 1,0 3 0,0-3-1,0 0 1,0 0 0,0 0-1,0-3 1,0 3-1,0 0 1,0 0 0,0 0-1,11 10 17,-11-10-17,0 2 1</inkml:trace>
  <inkml:trace contextRef="#ctx0" brushRef="#br0" timeOffset="-145773.789">28182 11764 0,'0'0'16,"0"3"-1</inkml:trace>
  <inkml:trace contextRef="#ctx0" brushRef="#br0" timeOffset="-125224.886">28413 11065 0,'0'0'16,"0"0"0,0 0-1,0 0 1,0 0 0,0 0-1,0 0 1,0 0-1,0 18 1,0-18 0,0 22-1,2-1 1,7 4 0,11 11-1,9 7 1,-29-43-1,42 67 1,-42-67 0,50 71-1,-50-71 1,0 0 0,40 57-1,-40-57 1,0 0-1,26 37 1,-26-37 0,0 0-1,13 20 17,-13-20-17,0 0 1,14 17-1,-14-17 1,8 12 0,3-38-1</inkml:trace>
  <inkml:trace contextRef="#ctx0" brushRef="#br0" timeOffset="-122588.406">28734 10944 0,'0'0'16,"0"0"-1,0 0 1,0 0-1,0 0 1,0 0 0,0 0-1,0 0 1,0 0 0,0 0-1,0 0 1,0 0-1,0 0 1,0 0 0,0 0-1,0 0 1,0 0 0,0 0-1,0 0 1,0 0-1,0 0 1,5-20 0,1-6-1,-6 26 1,0 0 0,12-29-1,-12 29 1,10-28-1,-10 28 1,25-38 0,-25 38-1,37-33 1,-37 33 0,51-16-1,-51 16 1,62 9-1,-7 18 1,-20 8 0,-16 7-1,-2 6 1,-9-1 0,-4 1-1,-4-48 1,0 51-1,0-51 1,-4 53 0,4-53-1,0 0 1,-6 53 0,6-53-1,0 0 1,-10 47-1,10-47 1,0 0 0,-21 46-1,-4-18 1,25-28 0,-29-5-1,29 5 1,-28-28-1,28 28 1,-18-48 0,18 48-1,-3-52 1,3 52 0,19-50-1,-19 50 1,44-44-1,-44 44 1,52-22 0,-52 22-1,60-11 1,-60 11 0,0 0-1,56 4 1,-56-4-1,0 0 1,37 7 0,-11 0-1,-26-7 1,0 0 0,25 6-1,-25-6 1,0 0-1,24 6 1,-24-6 0,0 0-1,17 7 1,-17-7 0,0 0-1,17 9 1,-17-9-1,0 0 1,12 6 0,-12-6-1,0 0 1,4 5 0,-4-5-1,0 0 1,0 0-1,0 0 1,0 0 0,27 29-1</inkml:trace>
  <inkml:trace contextRef="#ctx0" brushRef="#br0" timeOffset="-121030.289">29350 10503 0,'0'0'15,"0"0"1,0 0 0,0 0-1,0 0 1,0 0 0,0 0-1,0 0 1,0 0-1,0 0 1,-15 9 0,15-9-1,-23 17 1,1 1 0,22-18-1,-24 24 1,-4 16-1,8 13 1,20-53 0,-16 64-1,11-5 1,5-59 0,13 64-1,-13-64 1,36 67-1,2-21 1,-1-22 0,-37-24-1,51 13 1,-51-13 0,62 5-1,-62-5 1,71-20-1,-71 20 1,63-40 0,-63 40-1,36-59 1,-36 59 0,21-71-1,-21 71 1,4-66-1,-4 66 1,-6-59 0,-13 10-1,19 49 1,-26-39 0,26 39-1,-35-36 1,35 36-1,0 0 1,-33-24 0,33 24-1,0 0 1,-24-14 0,24 14-1,-37-15 1,-25 8-16</inkml:trace>
  <inkml:trace contextRef="#ctx0" brushRef="#br0" timeOffset="-116118.399">29749 10529 0,'0'2'0</inkml:trace>
  <inkml:trace contextRef="#ctx0" brushRef="#br0" timeOffset="-115228.882">29747 10551 0,'0'0'0,"0"0"15,0 0 1,0 0-1,0 0 1,0 0 0,0 0-1,0 0 1,0 0 0,0 0 15,0 0-31,0 0 15,0 0 1,0 0 0,0 0-1,0 0 1,0 0 0,0 0-1,0 0 1,0 0-1,0 0 1,0 0 0,11-5-1,-11 5 1,0 0 0,24-10-1,-24 10 1,0 0-1,12-8 1,-12 8 0,0 0-1,10-5 1,-10 5 0,0 0-1,4 0 1,-4 0-1,0 0 1,2 0 0,-2 0-1,0 0 1,5 0 0,-5 0-1,0 0 1,4 0-1,-4 0 1,0 0 0,2-5-1,-2 5 1,0 0 0,0-1-1,0 1 1,0 0-1,0 0 1,20-44 0,7-7-1</inkml:trace>
  <inkml:trace contextRef="#ctx0" brushRef="#br0" timeOffset="-111987.845">30057 10106 0,'0'0'16,"0"0"0,0 0-1,0 0 1,0 0 0,0 0-1,0 0 1,0 0-1,0 0 1,0 0 0,0 0-1,0 0 1,0 0 0,0 0-1,-7 18 1,7-18-1,-11 31 1,5 2 0,1 9-1,1 20 1,4 8 0,4-10-1,1-7 1,3 0-1,4-3 1,-12-50 0,11 55-1,-11-55 1,11 53 0,-11-53-1,0 0 1,15 49-1,-15-49 1,0 0 0,9 39-1,-9-39 1,0 0 0,7 29-1,-7-29 1,0 0-1,5 20 1,-5-20 0,0 0-1,5 18 1,-5-18 0,0 0-1,5 13 1,-5-13-1,0 0 1,0 4 0,0-4-1,3 13 1,-3-13 0,0 0-1,5 18 1,-5-18-1,8 25 1,-8-25 0,0 0-1,9 23 1,-9-23 0,0 0-1,3 23 1,-3-23-1,5 19 1,-5-19 0,0 0-1,2 18 1,-2-18 0,0 0-1,1 15 1,-1-15-1,0 0 1,0 9 0,0-9-1,0 0 1,0 9 0,0-9-1,0 0 1,0 11-1,0-11 1,0 0 0,4 8-1,-4-8 1,0 0 0,1 5-1,-1-5 1,0 0-1,3 3 1,3 27 0</inkml:trace>
  <inkml:trace contextRef="#ctx0" brushRef="#br0" timeOffset="-107775.729">30157 10308 0,'0'0'16,"0"0"-1,0 0 1,0 0 0,0 0-1,0 0 1,0 0-1,0 0 1,0 0 0,0 0-1,0 0 1,4 17 0,-4-17-1,4 26 1,8 2-1,-12-28 1,12 29 0,-12-29-1,21 35 1,-21-35-16,19 40 16,-19-40-1,0 0 1,22 45-1,-22-45 1,0 0 0,22 41-1,-22-41 1,0 0 0,13 34-1,1-11-15,-14-23 16,0 0-1,8 25 1,-8-25 0,0 0-1,8 20 1,-8-20 0,0 0-1,11 20 1,-11-20-1,0 0-15,8 17 16,-8-17 0,0 0-1,4 16 1,-4-16 0,0 0-1,5 8 1,-5-8-1,0 0 1,0 3 0,0-3-16,0 0 15,0 0 1,0 0 0,0 0-1,0-3 1,0 3-1,0 0 1,0 0 0,0 0-1,0 0 1,0 0 0,0 0-16,0 0 15,4-8 1,-4 8-1,0 0 1,9-20 0,-9 20-1,0 0 1,9-20 0,-9 20-1,3-24-15,-3 24 16,0 0-1,3-20 1,-3 3 0,0 17-1,0 0 1,0-25 0,0 25-1,0 0 1,0-24-1,5 1-15,-5 23 16,0 0 0,9-22-1,-9 22 1,0 0 0,19-28-1,-19 28 1,0 0-1,21-25 1,-21 25 0,18-13-1,-18 13-15,0 0 16,18-10 0,7 0-1,-25 10 1,0 0-1,25-4 1,-25 4 0,0 0-1,28 0 1,-28 0-16,0 0 16,27 3-1,-27-3 1,24 8-1,-24-8 1,0 0 0,20 11-1,-20-11 1,15 12 0,-15-12-1,18 21 1,-18-21-16,0 0 15,13 20 1,-13-20 0,0 0-1,11 20 1,0-3 0,-11-17-1,0 0 1,8 20-1,-8-20 1,0 0-16,7 21 16,-7-21-1,0 0 1,5 19 0,-5-19-1,0 0 1,7 20-1,-7-20 1,0 0 0,4 15-1,-4-15-15,0 0 16,0 16 0,0-16-1,0 0 1,0 9-1,0-9 1,0 0 0,2 8-1,-2-8 1,0 0 0,2 9-16,-2-9 15,0 0 1,1 5-1,-1-5 1,0 0 0,0 0-1,0 0 1,0 0 0,0 0-1,0 0 1,0 0-1,0 0-15,0 0 16,0 0 0,0 0-1,0 0 1,0 0 0,0 0-1,0 0 1,0 3-1</inkml:trace>
  <inkml:trace contextRef="#ctx0" brushRef="#br0" timeOffset="-104338.256">30845 10331 0,'0'0'16,"0"0"0,0 0-1,0 0 1,0 0 0,0 0-1,0 0-15,0 0 16,0 0-1,0 0 1,0 0 0,0 0-1,0 0 1,0 0 0,0 0-1,0 0 1,0 0-1,0 0 1,0 0-16,0 0 16,0 0-1,0 0 1,-14 9 0,14-9-1,0 0 1,-20 15-1,20-15 1,0 0 0,-13 16-1,13-16-15,-17 18 16,17-18 0,0 0-1,-13 28 1,13-28-1,0 0 1,-9 29 0,7 0-1,2-29 1,3 28 0,-3-28-16,16 31 15,-16-31 1,0 0-1,24 28 1,-24-28 0,0 0-1,33 25 1,-33-25 0,0 0-1,39 9 1,-39-9-16,0 0 15,39-4 1,-39 4 0,0 0-1,33-21 1,-33 21 0,0 0-1,21-15 1,2-12-1,-23 27 1,0 0-16,16-28 16,-16 28-1,3-31 1,-3 31 0,-3-28-1,3 28 1,0 0-1,-8-25 1,8 25 0,0 0-1,-8-16-15,8 16 16,0 0 0,-7-12-1,7 12 1,0 0-1,-8-10 1,8 10 0,0 0-1,-8-6 1,8 6 0,0 0-1,-6-6-15,6 6 16,0 0-1,-7-5 1,7 5 0,0 0-1,-8-7 1,8 7 0,0 0-1,-5-2 1,5 2-1,0 0-15,0 0 16,0 0 0,0 0-1,0 0 1,5 2 0,-5-2-1,0 0 1,11 7-1,-11-7 1,18 9 0,-18-9-16,0 0 15,19 8 1,-19-8 0,0 0-1,14 5 1,-14-5-1,0 0 1,9 5 0,-9-5-1,11 11 1,-11-11-16,0 0 16,17 11-1,-17-11 1,0 0-1,8 4 1,-8-4 0,0 0-1,5 2 1,-5-2 0,0 0-1,0 0-15,0 0 16,0 0-1,0 0 1,0 0 0,0 0-1,0 0 1,0 0 0,0 0-1,0 0 1,0 0-1,0 0 1,0 0-16,0 0 16,0 0-1,0 0 1,0 0 0,0 0-1,0 0 1,0 0-1,0 0 1,0 0 0,0 0-16,0 0 15,0 0 1,0 0 0,0 0-1,0 0 1,0 0-1,0 0 1,0 0 0,0 0-1,28 5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81.05594" units="1/cm"/>
          <inkml:channelProperty channel="Y" name="resolution" value="675.46899" units="1/cm"/>
          <inkml:channelProperty channel="T" name="resolution" value="1" units="1/dev"/>
        </inkml:channelProperties>
      </inkml:inkSource>
      <inkml:timestamp xml:id="ts0" timeString="2019-04-12T10:26:03.7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2127 8375 0,'0'0'16,"0"0"-1,0 0 1,0 0 0,0 0-1,0 0 17,0 0-17,0 0 1,0 0-1,0 0 1,0 0 0,0 0 15,-20 0-15,20 0-1,-24 2 1,24-2-1,-29 3 1,29-3 15,-29 2-15,29-2 0,-24 2-1,-1 1 1,25-3-1,-19 2 1,-9 2 15,28-4-15,-50 27 0,50-27-1,-49 48 1,14 6-1,23 0 17,12-54-17,0 60 1,0-60 0,8 65-1,-8-65 16,17 64-15,-4-7 0,-1-8-1,-12-49 1,8 49 0,-8-49 15,1 67-16,-1-67 1,-1 65 0,1-65-1,-8 69 1,-1-5 0,9-64 15,-3 61-16,3-3 1,0-58 0,6 57-1,5 0 1,-11-57 15,12 67-15,-12-67-1,7 61 1,-7-61 0,7 75-1,-7-9 17,0-66-17,0 57 1,0-57-1,0 62 1,0 0 0,0-5-1,0-6 17,0-51-17,0 57 1,0 3-1,0-60 1,0 57 0,0-1-1,0-8 1,0-48 0,0 53 15,0-53-16,2 62 1,1-1 0,-3-61-1,2 53 1,1-2 0,-3-5-1,0-46 16,0 60-15,-3 1 0,3-5-1,0-56 1,0 57 0,0-57-1,0 66 1,0-4 15,-2-7-15,2-55-1,-3 52 1,3-52 0,-2 63-1,2-2 1,0-61-1,0 57 17,2-8-17,-2-49 1,3 53 0,-3-53-1,2 55 1,-2-55-1,3 62 1,-3-5 15,0-57-15,0 53 0,0-53-1,3 62 1,-3-62-1,5 66 1,-5-66 0,5 62 15,-5-62-15,3 62-1,-3-62 1,7 59-1,-2-6 1,-5-53 0,2 49-1,-2-49 1,3 50 15,-3-50-15,1 60-1,-1-60 1,0 59 0,0-59-1,0 57 1,0-57 0,0 51-1,0-51 1,0 55-1,0-55 17,0 58-17,0-58 1,-1 55 0,1-55-1,-5 57 1,0-4-1,5-53 1,-1 40 0,-7 2-1,8-42 1,-1 53 0,1 0 15,0-53-16,0 55 1,0-55 0,3 57-1,-3-57 1,7 62 0,-7-62-1,5 59 1,-5-59-1,2 53 1,-2-53 15,0 53-15,0-53 0,0 44-1,0-17 1,0-27-1,-2 25 1,-1-4 0,3-21-1,-9 31 1,9-31 0,-8 31 15,0-3-16,-12 3 1,20-31 0,-18 27-1,18-27 1,-20 28 0,20-28-1,-25 31 1,25-31-1,-22 27 1,22-27 0,-21 20-1,21-20 17,-19 13-17,19-13 1,-12 9-1,12-9 1,-9 11 0,9-11-1,-12 4 1,12-4 0,-8 4-1,8-4 1,-9 5 15,9-5-15,-12 4-1,12-4 1,-4 5 0,4-5-1,-4 4 1,4-4-1,-4 1 1,4-1 0,0 10-1,0-10 17,4 8-17,-4-8 1,14 16-1,-14-16 1,15 14 0,5-3-1,-20-11 1,17 11 0,8 2-1,-25-13 1,19 12-1,-1 3 17,-18-15-17,21 13 1,-5 4 0,-16-17-1,17 20 1,-8-2-1,-9-18 1,12 20 0,-12-20-1,4 17 1,1 7 15,-5-24-15,4 24-1,-4-24 1,4 25 0,-4-25-1,3 17 1,-3 6 0,0-23-1,0 24 1,0-24-1,0 37 1,0-37 15,-3 38-15,1 0 0,2-38-1,-2 48 1,1-1-1,1-47 1,0 0 0,-3 52-1,3-52 1,-2 62 0,2-62-1,0 64 1,0-64-1,0 66 1,0-66 0,-3 64-1,3-64 1,-4 68 0,4-68-1,-12 65 1,12-65-1,-8 79 1,8-79 0,-6 79-1,-3-4 1,9-75 15,-5 70-15,4 1-1,1-71 1,0 73 0,-5-9-1,0-5 1,-1-2 0,6-57-1,-11 68 1,1 6-1,7-4 1,3-70 0,-5 75-1,2-9 1,-1-9 0,-1-4-1,3-2 1,-2 26-1,4-77 1,-10 106 0,1-11-1,1-16 1,6-12 0,2-11-1,0 5 1,0-4-1,0 9 1,0-66 0,0 93-1,0-8 1,0-20 0,0-11-1,0-54 1,0 75-1,0 3 1,0-78 0,0 83-1,0-83 1,0 90 0,0-14-1,0-21-15,0-5 16,0 2-1,0-52 1,0 65 0,0-65-1,0 78 1,0-6 0,0-11-1,0-61 1,0 54-1,0-6 1,-1 6 0,1-54-1,-3 61 1,-1 1 0,4-62-1,-6 71 1,-6-6-1,12-65 1,-5 57 0,3-9-1,2 2 1,0-50 0,0 50-1,0-50-15,4 62 16,-4-62-1,12 71 1,-12-71 0,9 70-1,-9-70 1,8 76 0,-8-76-1,0 0 1,13 69-1,-13-69 1,0 0 0,6 50-16,-6-50 15,6 25 1,-6-25 0,0 0-1,15 38 1,-15-38-16,18 37 15,-18-37 1,0 0 0,21 32-1,-21-32 1,0 0-16,28 22 16,-28-22-1,0 0 1,28 18-1,-2-12 1,-26-6-16,0 0 16,25 0-1,-25 0 1,0 0 0,25 0-1,-25 0-15,0 0 16,22 0-1,-22 0 1,0 0 0,16 0-1,-16 0-15,0 0 16,17 0 0,-17 0-1,0 0 1,3 0-1,-3 0-15,0 0 16,3 0 0,-3 0-1,0 0 1,0 0 0,0 0-16,0 0 15,0 0 1,0 0-1,0 0 1,0 0 0,0 0-1,0 0-15,0 0 16,0 0 0,0 0-1,0 0 1,0 0-16,0 0 15,0 3 1</inkml:trace>
  <inkml:trace contextRef="#ctx0" brushRef="#br0" timeOffset="44145.422">3585 18474 0,'0'0'15,"0"0"1,0 0 0,0 0-1,0 0 1,0 0-1,0 0 1,0 0-16,0 2 16</inkml:trace>
  <inkml:trace contextRef="#ctx0" brushRef="#br0" timeOffset="149224.312">1721 13857 0,'0'0'16,"0"0"0,0 0-1,0 0 1,0 0-1,0 0 1,0 0 15,0 0-15,0 0 0,0 0-1,0 0 1,0 0-1,0 0 1,0 0 0,0 0-1,0 0 1,-13 0 0,13 0-1,-24 0 16,24 0-15,-27 1 0,27-1-1,-20 0 1,20 0 0,-22 0-1,22 0 1,-30 0-1,30 0 1,-24 0 0,-6 0 15,30 0-15,-23 0-1,-5 0 1,28 0-1,-24 0 1,24 0 0,-19 0-1,19 0 1,-20 0 0,20 0-1,-13-1 16,13 1-15,-17 0 0,17 0-1,-16-5 1,16 5 0,-19-4-1,19 4 1,-11-2-1,11 2 1,-12-3 0,12 3-1,-5-2 17,5 2-17,-3-2 1,3 2-1,-2-2 1,2 2 0,0 0-1,0 0 1,0 0 0,0 0-1,0 2 1</inkml:trace>
  <inkml:trace contextRef="#ctx0" brushRef="#br0" timeOffset="166271.349">1655 14088 0,'0'2'0</inkml:trace>
  <inkml:trace contextRef="#ctx0" brushRef="#br0" timeOffset="173310.582">1632 14064 0,'0'0'16,"0"0"-1,0 0 1,0 0 0,0 0-1,0 0 1,0 0 0,0 0-1,0 0 1,0 0-1,0 0 17,0 0-17,0 0 1,0 0 0,0 0-1,0 0 1,0 0-1,0 0 1,0 0 0,0 0-1,0 0 1,0 0 15,0 0-15,0 0-1,0 0 1,0 0 0,0 0-1,0 0 1,0 0 0,0 0-1,0 0 1,0 0-1,0 0 1,0 0 15,0 0-15,0 0 0,-5-19-1,5 19 1,-5-15-1,5 15 1,0-6 0,0 6-1,0 0 1,0-4 0,-12-7-1,12 11 1,-11-11-1,11 11 1,-8-11 0,8 11 15,-6-5-15,6 5-1,-2-2 1,2 2-1,-6-4 1,6 4 0,-3-5-1,-10 2 1,13 3 0,-17-5-1,17 5 1,-13-3 15,13 3-15,-3 0-1,3 0 1,0 0 0,0 0-1,-12 3 1,12-3-1,-11 6 1,11-6 0,-19 9-1,19-9 17,-11 9-17,11-9 1,-5 11-1,-1 2 1,6-13 0,-11 19-1,11-19 1,-3 15 0,3-15-1,-5 19 1,5-19-1,-2 16 17,2-16-17,0 15 1,0-15 0,0 6-1,0-6 1,0 5-1,8 8 1,-8-13 0,16 15-1,-16-15 1,11 9 0,-11-9 15,5 5-16,-5-5 1,1 2 0,-1-2-1,0 0 1,0 0 0,0 0-1,0 0 1,14 3-1,-14-3 1,13 8 15,-13-8-15,14 2 0,-14-2-1,6 2 1,-6-2-1,2 0 1,7 0 0,-9 0-1,16 0 1,-16 0 0,8 0 15,-8 0-16,8-2 1,-8 2 0,3-2-1,-3 2 1,0-2 0,0 2-1,0 0 1,0 0-1,0 0 1,0 0 0,0 0 15,0 0-15,0 0-1,0 0 1,0 0-1,0 0 1,0 0 0,0 0-1,0 0 1,0 0 0,0 0-1,0 0 16,0 0-15,0 0 0,0 0-1,0 0 1,0 0 0,0 0-1,0 0 1,0 0-1,0 0 1,0 0 0,0 0-1,0 0 17,0 0-17,0 0 1,0 0-1,0 0 1,0 0 0,0 0-1,0 0 1,0 0 0,0 0-1,0 0 1,0 0 15,0 0-15,0 0-1,0 0 1,0 0 0,0 0-1,0 0 1,0 0-1,0 0 1,0 0 0,0 0-1,0 0 1,0 0 15,0 0-15,0 0-1,12-11 1,-12 11 0,13-11-1,-13 11 1,13-9 0,-13 9-1,4-7 1,-4 7-1,0 0 17,0 0-17,0 2 1,0-2 0,0 0-1,0 0 1,0 0-1,0 0 1,0 0 0,0 0-1,0 0 1,0 0 0,0 0 15,0 0-16,0 0 1,0 0 0,0 0-1,0 0 1,0 0 0,0 0-1,0 0 1,0 0-1,0 0 1,0 0 15,0 0-15,0 0 0,0 0-1,0 0 1,0 0-1,0 0 1,0 0 0,0 0-1,0 0 1,0 0 0,0 0 15,0 0-16,0 0 1,0 0 0,0 0-1,0 0 1,0 0 0,0 0-1,0 0 1,0 0-1,0 0 1,0 0 0,0 0-1,0 0 17,0 0-17,0 0 1,-3 0-1,3 0 1,-1 0 0,1 0-1,-5 0 1,-8 9 0,13-9-1,-18 8 1,18-8 15,-13 5-15,13-5-1,-8 3 1,8-3 0,-6 0-1,6 0 1,0 2-1,0-2 1,0 2 0,0-2-1,0 0 17,0 0-17,-11 7 1,11-7-1,-13 4 1,13-4 0,-15 2-1,15-2 1,-5 3 0,5-3-1,-3 0 1,3 0-1,0 0 17,0 0-17,3 0 1,-3 0 0,0 0-1,0 0 1,0 0-1,0 0 1,0 0 0,-11 3-1,11-3 1,-21 5 0,21-5 15,-12 0-16,12 0 1,-8 0 0,8 0-1,0 0 1,-8 3 0,8-3-1,-17 1 1,17-1-1,-14 0 1,14 0 15,-5 0-15,5 0 0,0 0-1,0 0 1,-12 0-1,12 0 1,-15 3 0,15-3-1,-11 0 1,11 0 0,-9 0-1,9 0 16,-3 0-15,3 0 0,0 0-1,0 0 1,-10-4 0,10 4-1,-9-8 1,9 8-1,-13-3 1,13 3 0,-4 0-1,4 0 17,-2 0-17,2 0 1,0-3-1,-11-9 1,11 12 0,-16-10-1,16 10 1,-11-9 0,11 9-1,-3-4 1,3 4 15,-3 0-15,3 0-1,0 0 1,0 0 0,0 0-1,0 0 1,0 0-1,-11-11 1,11 11 0,-8-13-1,8 13 17,-10-9-17,10 9 1,-5-7-1,5 7 1,0 0 0,0 0-1,4 0 1,-4 0 0,-4-11-1,4 11 1,-4-15-1,4 15 17,0-16-17,0 16 1,0-6 0,0 6-1,0-2 1,0 2-1,0 0 1,0 0 0,0 0-1,0 0 1,0 0 0,0 0 15,-4-16-16,4 16 1,-2-15 0,2 15-1,0-16 1,0 16 0,0-6-1,0 6 1,0-3-1,0 3 1,0 0 15,0 0-15,0 0 0,0 0-1,0 0 1,0 0-1,0 0 1,0 0 0,0 0-1,0 0 1,0 0 0,0 0-1,0 0 16,0 0-15,0 0 0,0 0-1,0 0 1,0 0 0,10-8-1,-10 8 1,12-16-1,-12 16 1,6-9 0,-6 9-1,2-4 17,-2 4-17,0 0 1,0 0-1,3 0 1,-3 0 0,5 0-1,-5 0 1,0 0 0,0 0-1,0 0 1,0 0 15,0 0-15,0 0-1,0 0 1,12-18 0</inkml:trace>
  <inkml:trace contextRef="#ctx0" brushRef="#br0" timeOffset="210988.315">1624 14276 0,'0'0'0,"0"0"16,0 0-1,0 0 1,0 0 0,0 0-1,0 0 16,0 0-15,0 0 0,0 0-1,0 0 1,0 0 0,0 0-1,0 0 1,-16 0-1,16 0 1,0 0 0,-11 0-1,-3-3 1,14 3 0,0 0-1,-14-2 1,14 2-1,0 0 1,-13 0 0,-7 0-1,20 0 1,0 0 0,-25 0-1,25 0 16,0 0-31,-16 0 16,16 0 0,-20 0-1,20 0 1,0 0 0,-22 0-1,22 0 1,0 0-1,-11 0 1,11 0 0,0 0-1,-8 0 1,8 0 0,0 0-1,-3 0 1,3 0-1,0 0 1,0 0 15,0 0-15,0 0 0,3 0-1,-3 0 1,0 0-1,0 0 1,0 0 0,0 0-1,0 0 1,0 0 0,0 0-1,0 0 1,0 0-1,0 0 1,0 0 0,0 0-1,0 0 1,0 0 0,0 0-1,0 0 1,0 0-1,0 0 1,-5 5 0,5-5-1,0 0 1,-11 11 0,11-11-1,0 0 1,-8 6-1,8-6 1,-10 14 0,10-14-1,0 0 1,-8 12 0,8-12-1,0 0 1,-8 18-1,8-18 1,0 0 0,-8 18-1,8-18 1,0 0 0,-5 11-1,5-11 16,0 0-15,-12 13 0,12-13-1,0 0 1,-7 15 0,7-15-1,0 0 1,-3 9-1,3-9 1,-12 15 0,12-15-1,0 0 1,-13 8 0,13-8-1,-14 8 1,14-8-1,0 0 1,-16 4 0,16-4-1,0 0 1,-20 0 0,20 0-1,0 0 1,-21-1-1,21 1 1,-20-7 0,20 7-1,0 0 1,-16-12 0,16 12-1,0 0 1,-17-17-1,17 17 1,0 0 0,-8-9-1,8 9 1,0 0 0,-9-16-1,9 16 1,0 0-1,-11-14 17,11 14-17,0 0 1,-7-16 0,7 16-1,0 0 1,-3-9-1,3 9 1,0 0 0,-6-7-1,6 7 1,-3-17 0,3 17-1,0 0 1,-2-18-1,2 18 1,0-15 0,0 15-1,0-9 1,0 9 15,0-6-15,0 6-1,0-5 1,0 5 0,0-4-1,0 4 1,0-8 0,0 8-1,0 0 1,24-19-1</inkml:trace>
  <inkml:trace contextRef="#ctx0" brushRef="#br0" timeOffset="-168172.206">1583 14636 0,'0'0'15,"0"0"1,0 0 0,0 0-1,0 0 1,0 0-1,0 0 1,0 0 0,0 0-1,0 0 1,0 0 0,0 0-1,0 0 1,0 0-1,0 0 1,0 0 0,0 0-1,0 0 1,0 0 15,0 0-15,0 0-1,-17 0 1,17 0 0,-24 5-1,24-5 1,-26 5 0,26-5-1,0 0 1,-18 0-1,18 0 1,-26 0 0,26 0-1,0 0 1,-32 0 0,32 0-1,0 0 1,-48-9-1,48 9 1,0 0 0,-38-4-1,38 4 1,-28-7 0,28 7-1,0 0 1,-19-7-1,19 7 1,0 0 0,-22-8-1,22 8 1,0 0 0,-22-10-1,22 10 1,-25-8-1,25 8 1,0 0 0,-20-9-1,20 9 1,0 0 0,-18-7-1,18 7 16,0 0-15,-17-11 0,17 11-1,0 0 1,-19-8 0,-2-3-1,21 11 1,0 0-1,-20-13 1,20 13 0,0 0-1,-19-11 1,-1-5 0,20 16-1,0 0 1,-20-17-1,20 17 1,0 0 0,-20-19-1,20 19 1,0 0 0,-14-14-1,14 14 1,-14-20-1,14 20 1,0 0 0,-14-14-1,14 14 1,0 0 0,-11-10-1,11 10 1,0 0-1,-5-5 1,5 5-16,0 0 16,-3-5-1,3 5 1,0 0 0,0 0-1,0 0 1,0 0-1,0 0 1,0 0 0,0 0-1,0 0 1,0 0 0,0 3-1</inkml:trace>
  <inkml:trace contextRef="#ctx0" brushRef="#br0" timeOffset="-157448.221">1453 14820 0,'0'0'16,"0"0"-1,0 0 1,0 0-1,0 0 1,0 0 0,0 0-1,0 0 1,0 0 0,0 0-1,-13 4 1,-9 8-1,22-12 1,-22 3 0,22-3-1,0 0 1,-22 5 0,22-5-1,0 0 1,-33 0-1,33 0 1,0 0 0,-30-2-1,-1-3 17,31 5-17,0 0-15,-30-6 16,30 6-1,-30-4 1,30 4 15,0 0-15,-23-7 0,23 7-1,-22-9 1,22 9-1,0 0 1,-22-9 0,22 9-1,0 0 1,-19-11 0,19 11-1,0 0 1,-14-5-1,14 5 1,0 0 0,-10-5-1,10 5 1,0 0 0,-9-5-1,9 5 1,0 0-1,-9-5 1,9 5 0,0 0-1,-40-32 1,1-6-16</inkml:trace>
  <inkml:trace contextRef="#ctx0" brushRef="#br0" timeOffset="-132268.467">1415 14952 0,'0'0'16,"0"0"-1,0 0 1,0 0 0,0 0-1,0 0 17,0 0-17,0 0 1,0 0-1,0 0 1,0 0 0,0 0-1,-6 11 1,6-11 0,-11 18-1,11-18 1,0 0-1,-11 20 1,11-20 0,-5 22-1,5-22 1,0 0 0,-5 24-1,5-24 1,0 0-1,0 22 1,0-22 0,0 0-1,0 17 1,0 2 0,0-19-1,0 0 1,0 22-1,0-22 1,0 0 0,0 22-1,0-22 1,0 0 0,0 20-1,0-20 1,0 0-1,0 12 1,0-12 0,0 0-1,0 11 1,0 3 0,0-14-1,0 0 16,0 20-31,0-20 16,0 0 15,0 13-15,0-13 0,0 0-1,0 5 1,0-5-1,0 0 1,0 0 0,0 0-1,0 0 1,0 0 0,0 0-1,0 0 1,0-3-1,0 3 1,0 0 0,0 0-1,0 0 1,0 0 0,0 0-1,0 0 1,-6 0-1,6 0 1,0 0 0,-20-2-1,20 2 1,0 0 0,-21-5-1,2-1 1,19 6-1,0 0 1,-23-12 0,-1 4-1,24 8 1,0 0 0,-22-8-1,22 8 1,-22-9-1,22 9 1,0 0 0,-20-10-1,20 10 1,0 0 15,-24-8-15,24 8-1,0 0 1,-17-7 0,17 7-1,0 0 1,-16-4 0,16 4-1,0 0 1,-9-4-1,9 4 1,0 0 0,-5-7-1,-12-2 1,17 9 0,0 0-1,-16-9 1,16 9-1,-25-8 1,25 8 0,0 0-1,-22-9 1,22 9 0,0 0-1,-16-5 1,16 5-1,0 0 1,-14-4 0,14 4-1,0 0 1,-6-5 0,6 5-16,0 0 15,-2-2 1,2 2-1,0 0 1,0 0 0,0 0-1,0 0 1,2 0 0,-2 0-1,0 0 1,-17-14-1</inkml:trace>
  <inkml:trace contextRef="#ctx0" brushRef="#br0" timeOffset="-12797.755">1244 15400 0,'0'0'15,"0"0"1,0 0-1,0 0 1,0 0 0,0 0-1,0 0 1,0 0 0,0 0-1,0 0 1,-11-13-1,11 13 1,0 0 0,-16-27-1,16 27 1,0 0 0,-22-26-1,-3 1 1,25 25-1,0 0 1,-25-20 0,25 20-1,-22-20 1,22 20 15,0 0-15,-39-24-1,39 24 1,0 0 0,-38-12-1,38 12 1,0 0-16,-28-2 16,6 8-1,22-6 1,-19 15-1,19-15 1,0 0 0,-16 14-1,-5 16 1,21-30 0,0 0-1,-20 38 1,20-38-1,0 0 1,-14 35 0,14-35-1,-3 33-15,3-33 16,0 0 0,2 29-1,-2-29 1,0 0-1,6 28 1,-6-28 0,3 25-1,-3-25 1,0 0 0,5 20-1,-5-20 1,9 24-1,-9-24 1,0 0 0,10 20-1,-10-20 1,0 0 15,9 15-15,-9-15-1,17 18 1,-17-18 0,0 0-1,19 13 1,4-3 0,-23-10-1,0 0 1,27 5-1,-27-5 1,31 3 0,-31-3-1,0 0 1,28 0 0,-2-5-1,-26 5 1,0 0-1,21-11 1,-21 11 0,0 0-1,17-9 1,-17 9 0,19-12-1,-19 12 1,0 0-1,20-21 1,-20 21 0,0 0-1,18-23 1,-18 23 0,0 0-1,12-21 1,-4-1-1,-8 22 1,0 0 0,5-22-1,-5 22 1,0 0 0,6-17-1,-6 17 16,0 0-15,2-20 0,-2 20-1,0 0 1,0-14 0,0 14-1,0 0 1,0-10-1,0 10 1,0 0 0,0-5-1,0-8 1,0 13 0,-15-43-1</inkml:trace>
  <inkml:trace contextRef="#ctx0" brushRef="#br0" timeOffset="-9730.507">1602 14196 0,'0'0'16,"0"0"0,0 0-1,0 0 1,0 0-1,0 0 1,0 0 0,0 0-1,0 0 1,0 0 0,0 0-1,0 0 1,0 0-1,0 0 1,0 0 0,-5 13-1,5-13 1,-8 20 0,8-20-1,0 0 1,-10 14-1,10-14 1,-4 25 0,4-25-1,0 0 17,-1 21-17,1-21 1,0 26-1,0-26 1,0 0 0,1 25-1,-1-25 1,0 0 0,0 19-1,0-19 1,0 0-1,0 14 1,0-14 0,0 0-1,0 15 1,4 3 0,-4-18-1,0 0 1,6 20-1,-6-20 1,0 0 0,4 17-1,-4-17 1,0 0 0,2 10-1,-2-10 1,0 0-1,0 6 1,0-6 0,0 0-1,0 0 1,0 0 0,0 0-1,0-2 1,0 2-1,0 0 1,0 0 0,0 0-1,0 0 1,0 0 0,0 0-1,0 0 1,0 0-1,0 0 1,0 0 15,0 0-15,0 0 0,0 0-1,0 0 1,5 9-1,-5-9 1,8 25 0,-8-25-1,0 0 1,11 25 0,-11-25-1,0 0 1,4 18-1,-4-18 1,0 0 0,0 14-1,0-14 1,0 0 0,0 7-1,0-7 1,0 0-1,0 0 1,0 3 0</inkml:trace>
  <inkml:trace contextRef="#ctx0" brushRef="#br0" timeOffset="156639.487">1021 15712 0,'0'3'0</inkml:trace>
  <inkml:trace contextRef="#ctx0" brushRef="#br0" timeOffset="157086.078">1006 15700 0,'0'0'15,"0"0"1,0 0-1,0 0 1,0 0 0,0 0-1,0 0 1,0 0 0,4 15-1,-4-15 1,0 0-1,3 24 1,-3-24 0,0 0-1,5 25 1,-5-25 0,0 0-1,1 20 1,-1-20-1,0 0 1,0 8 0,0-8-1,0 0 1,0 0 0,7 42-1</inkml:trace>
  <inkml:trace contextRef="#ctx0" brushRef="#br0" timeOffset="158087.655">1071 16020 0,'0'0'15,"0"0"1,0 0 0,0 0-1,0 0 1,0 0 0,0 0-1,0 0 1,0 0-1,0 0 1,0 0 0,0 0-1,0 0 1,0 0 0,52 8-1</inkml:trace>
  <inkml:trace contextRef="#ctx0" brushRef="#br0" timeOffset="159314.322">1175 16037 0,'0'0'15,"0"0"1,0 0-1,0 0 1,0 0 0,0 0-1,0 0 1,0 0 0,0 0-1,0 0 1,0 0-1,0 0 1,0 0 0,-13-4-1,13 4 1,-25-11 0,25 11-1,-27-12 1,27 12-1,0 0 1,-26-15 0,26 15-1,0 0 1,-18-15 0,-2 4-1,20 11 1,0 0-1,-17-14 1,17 14 0,0 0-1,0 0-15,0 0 16,-30-12 0,30 12-1,0 0 1,-22-14-1,22 14 1,-25-17 0,25 17-1,0 0 1,-21-16 0,21 16-1,0 0 1,-17-16-1,17 16 1,0 0-16,-11-8 16,11 8-1,0 0 1,-11-7 0,11 7-1,0 0 1,-11-15-1,11 15 1,0 0 0,-16-13-1,16 13 1,0 0 0,-9-11-1,9 11 1,0 0-1,-5-7-15,5 7 16,0 0 0,-6-4-1,6 4 1,-31-20 0</inkml:trace>
  <inkml:trace contextRef="#ctx0" brushRef="#br0" timeOffset="163803.648">1142 16149 0,'0'0'16,"0"0"-1,0 0 1,0 0 0,0 0-1,0 0 1,0 0 15,0 0-15,0 0-1,0 0 1,0 0 0,0 0-1,0 0 1,0 0 0,0 0-1,0 0 1,0 0-1,0 0 1,-13-6 0,13 6-1,-25-9 1,25 9 0,-27-11-1,27 11 1,-25-13-1,25 13 1,0 0 0,-19-9-1,-3 1 1,22 8 0,0 0-1,-25-12-15,25 12 16,0 0-1,-20-8 1,20 8 0,0 0-1,-19-10 1,19 10 0,-19-11-1,19 11 1,0 0-1,-16-6 1,16 6 0,0 0-1,-15-5 1,-6 1-16,21 4 16,0 0-1,-24-4 1,24 4-1,0 0 1,-20 0 0,20 0-1,0 0 1,-13 0 0,13 0-1,0 0 1,-7 0-1,7 0 1,0 0 0,0 0-16,0 0 15,0 0 1,0 0 0,0 0-1,0 0 1,0 0-1,0 0 1,0 0 0,0 0-1,0 0 1,0 0 0,0 0-1,0 0 1,0 0-1,0 0 1,0 0 0,0 0-16,0 0 15,0 0 1,0 0 0,0 0-1,6 8 1,-6-8-1,13 22 1,-13-22 0,0 0-1,12 21 1,-12-21 0,0 0-1,9 15 1,-9-15-1,0 0-15,4 8 16,-4-8 0,0 0-1,3 5 1,-3-5 0,0 0-1,3 5 1,-3-5-1,0 0 1,2 6 0,-2-6-1,0 0 1,1 3 0,-1-3-1,0 0-15,0 0 16,0 0-1,0 0 1,0 0 0,0 0-1,0 0 1,0 0 0,0 0-1,0 0 1,11 6-1,-11-6 1,0 0 0,13 9-1,-13-9 1,0 0 0,16 7-1,-16-7 1,0 0-1,6 6 1,-6-6 0,0 0-1,0 0 1,0 0 0,0 0-1,0 0 1,0 0-1,0 0 1,0 0 0,0 0-1,0 0 1,0 0 0,0 0-1,0 0 1,0 0-1,0 0 1,0 0 0,0 0-1,0 0 17,0 0-17,0 0 1,0 0-1,0 0 1,0 0 0,0 0-1,0 0 1,0 0 0,0 0-1,0 0 1,0 0-1,0 0 1,0 0 0,0 0-1,0 0 1,0 0 0,0 0-1,0 0 1,0 0-1,0 0 1,0 0 0,0 0-1,0 0 1,0 0 0,0 0-1,0 0 1,0 0-1,0 0 1,0 0 0,0 0-1,0 0 1,0 0 0,0 0-1,0 0 1,0 0-1,0 0 1,0 0 0,6 11-1,-6-11 1,0 0 0,14 25-1,-14-25 1,0 0 15,13 19-15,-13-19-1,0 0 1,3 16 0,-3-16-1,0 0 1,0 6-1,0-6 1,0 0 0,0 3-1,0-3 1,0 0 0,-2 3-1,2-3 1,0 0-1,0 3-15,0-3 16,5 11 0,-5-11-1,0 0 1,5 9 0,-5-9-1,-3 15 1,3-15-1,0 0 1,-8 16 0,8-16-1,0 0 1,-11 4 0,11-4-1,0 0-15,-11 0 16,11 0-1,-11 2 1,11-2 0,0 0-1,-49-24 1,1-5-16</inkml:trace>
  <inkml:trace contextRef="#ctx0" brushRef="#br0" timeOffset="170998.449">905 16465 0,'0'0'16,"0"0"-1,0 0 1,0 0 0,0 0-1,0 0 1,0 0-1,0 0 1,0 0-16,0 0 16,0 0-1,0 0 1,0 0 0,0 0-1,0 0 1,0 0-1,0 0 1,0 0 0,0 0-16,-2-18 15,2 18 1,0 0 0,-6-25-1,6 25 1,0 0-1,0-18 1,0 18 0,0 0-1,0-8 1,0 8 0,-10-13-1,10 13 1,0 0-1,-14-20-15,14 20 16,0 0 0,-14-11-1,-6 0 1,-5 10 0,25 1-1,0 0 1,-21 4-1,21-4 1,0 0-16,-14 11 16,14-11-1,0 0 1,-11 8 0,11-8-1,-14 21 1,14-21-1,-8 30 1,8-30 0,0 0-1,-5 22-15,5-22 16,0 0 0,0 16-1,10 4 1,-10-20-1,0 0 1,9 26 0,-9-26-1,0 0 1,11 29-16,-11-29 16,0 0-1,13 21 1,-13-21-1,0 0 1,9 14 0,-9-14-1,0 0 1,8 11-16,-8-11 16,0 0-1,9 4 1,4 5-1,-13-9 1,0 0 0,20 5-1,-20-5 1,22-5 0,-22 5-16,0 0 15,20-11 1,-20 11-1,0 0 1,10-13 0,-10 13-1,0 0 1,5-10 0,-5 10-1,0 0-15,5-6 16,-5 6-1,0 0 1,1-4 0,-1 4-1,0 0 1,0 0 0,0 0-1,0 0-15,0 0 16,0 0-1,0 0 1,0 0 0,0 0-1,0 0 1,0 0 0,0 0-1,0 0 1,0 0-16,0 0 15,0 0 1,0 0 0,0 0-1,0 0 1,0 0 0,0 0-1,0 0 1,0 0-1,0 0-15,0 0 16,0 0 0,0 0-1,0 0 1,0 0 0,0 0-1,0 0 1,0 0-1,0 0 1,0 0-16,0 0 16,0 0-1,0 0 1,0 0 0,0 0-1,0 0 1,0 0-1,0 0 1,0 0 0,0 0-16,0 0 15,0 0 1,0 0 0,0 0-1,0 0 1,0 0-1,0 0 1,0 0 0,0 0-1,0 0-15,0 0 16,0 0 0,0 0-1,0 0 1,0 0-1,0 0 1,0 0 0,0 0-1,0 0 1,0 0-16,0 0 16,0 0-1,0 0 1,0 0-1,0 0 1,0 0 0,0 0-1,0 0 1,0 0-16,0 0 16,0 0-1,0 0 1,0 0-1,0 0 1,0 0 0,0 0-1,0 0 1,0 0-16,0 0 16,0 0-1,0 0 1,0 0-1,0 0 1,0 0 0,0 0-1,0 0 1,0 0 0,0 0-1,0 0-15,0 0 16,0 0-1,0 0 1,0 0 0,-9-2-1,9 2 1,0 0 0,-12-6-1,12 6 1,0 0-16,-12 0 15,12 0 1,0 0 0,-8 0-1,8 0 1,0 0 0,-1 0-1,1 0 1,0 0-16,0 0 15,0 0 1,0 0 0,1 0-1,-1 0 1,0 0 0,0 0-1,0 0 1,0 0-1,-13 0-15,13 0 16,0 0 0,-18 0-1,18 0 1,0 0 0,-11 0-1,11 0 1,0 0-1,-5 0 1,5 0-16,0 0 16,-6 0-1,6 0 1,0 0 0,-2 0-1,2 0 1,0 0-1,0 0 1,0 0 0,0 0-16,0 0 15,0 0 1,0 0 0,0 0-1,0 0 1,0 0-1,0 0 1,0 0 0,0 0-1,0 0-15,0 0 16,0 0 0,0 0-1,0 0 1,0 0-1,0 0 1,0 0 0,0 0-1,0 0-15,0 0 16,0 0 0,0 0-1,0 0 1,0 0-1,0 0 1,0 0 0,0 0-1,0 0 1,0 0-16,0 0 16,0 0-1,0 0 1,0 0-1,0 0 1,0 0 0,0 0-1,0 0 1,0 0-16,0 0 16,0 0-1,-9 12 1,9-12-1,0 0 1,-8 16 0,8-16-1,0 0 1,-7 15 0,7-15-16,0 0 15,-4 9 1,4-9-1,0 0 1,-3 2 0,3-2-1,0 0 1,0 0 0,0 0-1,0 0 1,0-2-16,0 2 15,0 0 1,0 0 0,0 0-1,0 0 1,-6 11 0,6-11-1,0 0 1,-7 18-16,7-18 15,0 0 1,-3 13 0,3-13-1,0 0 1,0 4 0,0-4-1,0 0 1,0 5-1,0-5-15,0 0 16,0 0 0,0 0-1,0 0 1,0 0 0,0 0-1,0 0 1,0 0-1,0 0 1,0 0-16,0 0 16,0 0-1,0 0 1,0 0 0,0 0-1,0 0 1,0 0-1,0 0 1,0 0-16,0 0 16,0 0-1,0 0 1,0 0 0,0 0-1,0 0 1,0 0-1,0 3 1</inkml:trace>
  <inkml:trace contextRef="#ctx0" brushRef="#br0" timeOffset="-197396.07">1189 15060 0,'0'0'16,"0"0"-1,0 0 1,0 0 0,0 0-1,0 0 1,0 0-1,0 0 1,0 0 0,0 0-1,0 0 1,0 0 0,0 0-1,-14 48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81.05594" units="1/cm"/>
          <inkml:channelProperty channel="Y" name="resolution" value="675.46899" units="1/cm"/>
          <inkml:channelProperty channel="T" name="resolution" value="1" units="1/dev"/>
        </inkml:channelProperties>
      </inkml:inkSource>
      <inkml:timestamp xml:id="ts0" timeString="2019-04-08T11:14:04.7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21257 11332 0,'0'0'16,"0"0"-1,0 0 1,0 0 0,0 0-1,0 0 1,19 0 15,-19 0-15,19 4-1,-19-4 1,24 5 0,3 0-1,-27-5 16,53-3-15,4-5 0,1-13-1,-8-5 1,3-5 0,0-4 15,7-7-16,12-4 1,-1-3 0,-5 7-1,1 5 1,3-1 0,7 1 15,0 2-16,14-3 1,-5 1 0,-5 3-1,-1-1 1,1 2 0,3-7-1,-5 5 16,0 2-15,-1 2 0,-1 2-1,-2 6 1,6-4 0,-10 2-1,-9 3 1,-10 5-1,-52 17 17,51-20-17,-51 20 1,44-13 0,-44 13-1,34-14 1,-34 14-1,29-9 1,-29 9 0,19-6 15,-19 6-15,20-4-1,-20 4 1,13-4-1,7-10 1,-20 14 0,55-22-1,3 9 1</inkml:trace>
  <inkml:trace contextRef="#ctx0" brushRef="#br0" timeOffset="1542.36">23485 10246 0,'0'0'15,"0"0"1,0 0-1,0 0 1,0 0 0,0 0-1,0 0 17,0 0-17,0 0 1,17 0-1,12-6 1,0 2 0,4-2-1,10-1 1,-43 7 0,53-11 15,7-4-16,-60 15 1,55-14 0,-55 14-1,38-8 1,-7 3 0,2 10-1,-5 17 1,-8 31 15,-22 4-15,-20-2-1,-15-2 1,-12 5 0,-3-3-1,-2-9 1,12-9-1,42-37 1,-48 40 15,48-40-15,-47 35 0,47-35-1,-39 24 1,39-24-1,-23 18 1,23-18 0,-15 9-1,15-9 17,-13 11-17,-35-20 1</inkml:trace>
  <inkml:trace contextRef="#ctx0" brushRef="#br0" timeOffset="24140.367">24432 9939 0,'0'0'31,"0"0"-31,0 0 16,0 0 0,0 0 15,0 0-15,0 0-1,0 19 1,-2 6-1,0 3 1,0 1 0,2-29-1,0 35 17,0-35-17,0 33 1,0-33-1,0 23 1,0-23 0,0 19-1,0-19 1,0 29 0,11-5-1,-11-24 16,42 18-15,16-5 0,-8 0-1,-6 12 1,-11 10 0,-16 13-1,-9 9 1,-8-57 15,-20 71-15,-11-8-1,31-63 1,-42 47 0,-2-16-1,44-31 1,-36 16-1,6-5 1,30-11 15,-27 4-15,27-4 0,-22 2-1,22-2 1,-24 0-1,24 0 1,-20 0 0,20 0-1,-33-31 17</inkml:trace>
  <inkml:trace contextRef="#ctx0" brushRef="#br0" timeOffset="24897.71">24532 9958 0,'0'0'15,"0"0"1,0 0-1,0 0 1,0 0 15,0 0-15,0 0 0,0 0-1,0 0 1,0 0-1,0 0 1,13-8 0,12-8 15,-1 1-15,0-1-1,-24 16 1,24-11 15,-24 11-15,20-9-1,-20 9 1,33-20 0,13-6-16</inkml:trace>
  <inkml:trace contextRef="#ctx0" brushRef="#br0" timeOffset="26342.512">25048 9994 0,'0'0'15,"0"0"1,0 0 0,0 0-1,0 0 1,0 0 0,0 0-1,0 0 1,0 0-1,0 0 1,0 0 15,-18-2-15,18 2 0,-37-5-1,-1 5 1,-4 13-1,1 18 1,-2 18 0,15 2 15,11 6-15,3 9-1,12 0 1,6-5-1,8-3 1,0-5 15,-12-53-15,27 66 0,10-4-1,12-20 1,9-18-1,3-22 1,-6-15 0,0-9-1,-6-8 17,-8-4-17,-8 1 1,-4-9-1,-4-2 1,-7-4 0,-3-1-1,-11 1 1,-6 1 0,-2-1-1,4 48 1,-21-62 15,21 62-15,-39-79-1,-14 18 1,53 61 0,-66-39-1,66 39 1,-58-13-1,1 13 1,-5 11-16</inkml:trace>
  <inkml:trace contextRef="#ctx0" brushRef="#br0" timeOffset="28768.521">25716 10247 0,'0'0'16,"4"14"-1,-4-14 1,2 13 0,0 0-1,-2-13 1,3 16 0,-3-16 15,2 17-16,-2-17 1,3 20 0,-3-20-1,0 11 1,0-11 0,0 11-1,0-11 1,0 7-1,0-7 1,0 6 15,0 0-15,4-14 0,-4 8-1,7-33 1,-7 33-1,2-33 1,0 4 0,-2 29-1,4-26 1,-4 26 0,12-33-1,-12 33 16,33-40-15,17 9 0,3 20-1,-7 20 1,-8 18 0,-38-27-1,29 37 1,-29-37-1,19 36 1,-19-36 0,10 23 15,-10-23-15,4 18-1,-4-18 1,6 21-1,1-11 1,1-25 0,-8 15-1,10-45 1,-10 45 0,12-50-1,-12 50 1,14-53 15,-14 53-15,19-51-1,10 14 1,-29 37 0,47-18-1,3 25 1,-13 26-1,-12 9 1,-25-42 0,14 48-1,-14-48 17,8 38-17,-8-38 1,4 26-1,-4-26 1,5 18 0,-5-18-1,0 15 1,0-13 0</inkml:trace>
  <inkml:trace contextRef="#ctx0" brushRef="#br0" timeOffset="29364.262">26437 10082 0,'0'0'15,"0"0"1,0 0 0,0 0-1,0 0 16,0 0-15,0 0 0,0 0-1,0 0 1,0 0 0,0 18-1,0-18 1,3 24-1,-3-24 1,0 18 0,0-18-1,0 8 17,0-8-17,0 5 1,0-5-1,0 3 1,0-3 0,0 3-1</inkml:trace>
  <inkml:trace contextRef="#ctx0" brushRef="#br0" timeOffset="29982.693">26399 9879 0,'0'0'16,"0"0"15,0 0-15,0 0 0,0 0-1,0 0 1,-4-22-1,-5-7 1,-2-13 15,-2-13-31</inkml:trace>
  <inkml:trace contextRef="#ctx0" brushRef="#br0" timeOffset="31949.266">26567 9511 0,'0'0'15,"0"0"1,0 0 0,0 0-1,0 0 1,0 0-1,0 0 17,-9 13-17,-2 9 1,3 15 0,12 37-1,9 9 1,1 3-1,0-9 1,-4-4 15,-6-13-15,-4-6 0,0-54-1,0 54 1,0-54-1,0 50 1,0-50 0,0 40-1,0-40 1,0 24 0,0-24-1,0 20 16,0-17-15</inkml:trace>
  <inkml:trace contextRef="#ctx0" brushRef="#br0" timeOffset="32732.82">26794 10104 0,'0'0'16,"0"0"0,0 0 15,0 0-15,4 18-1,5 13 1,3-3-1,0 3 1,-12-31 0,18 49-1,-18-49 1,20 68 0,-11-8-1,-7-7 16,-10-3-15,-23-3 0,-14-12-1,45-35 1,-59 24 0,59-24-1,-73 5 1,5-19-1,15-25 1,16-25 0,10-11-1</inkml:trace>
  <inkml:trace contextRef="#ctx0" brushRef="#br0" timeOffset="33069.048">26794 9936 0,'0'0'16,"0"0"0,0 0-1,-6-17 1,-8-27-1</inkml:trace>
  <inkml:trace contextRef="#ctx0" brushRef="#br0" timeOffset="34219.939">26953 10170 0,'0'0'16,"0"0"0,0 0 15,0 0-16,0 0 1,0 3 0</inkml:trace>
  <inkml:trace contextRef="#ctx0" brushRef="#br0" timeOffset="35585.182">27156 10008 0,'0'0'16,"0"0"-1,0 0 1,0 0-1,0 0 17,0 0-17,0 0 1,15 5 0,-15-5-1,18 7 1,-18-7-1,22 5 1,-22-5 0,17 3-1,-17-3 1,11 0 15,9 0-15,-20 0-1,18-3 1,4-9 0,-22 12-1,7-28 1,-7 28 0,-33-33-1,-22 17 16,-3 23-15,58-7 0,-47 33-1,47-33 1,-21 44 0,21-44-1,4 47 1,25-3-1,15-13 1,0-16 0,-2-11-1,-42-4 17,39-3-17,-39 3 1,29-1-1,-2-6 1,8-6-16</inkml:trace>
  <inkml:trace contextRef="#ctx0" brushRef="#br0" timeOffset="57613.219">24397 11592 0,'0'0'31,"0"0"-31,0 0 16,0 0 15,0 0-15,0 0-1,0 0 1,0 0 0,0 0-1,14-10 1,-14 10 15,17-14-15,8 1-1,-5-3 1,-20 16 0,29-15 15,8-7-16,-37 22 1,46-24 0,-46 24-1,42-14 1,-42 14 15,29-9-15,-29 9-1,19-6 1,-19 6 0,16-2 15,-16 2-15,13-5-1,-13 5 1,16-1-1,-16 1 17,46-10-17,5 8-15</inkml:trace>
  <inkml:trace contextRef="#ctx0" brushRef="#br0" timeOffset="58947.289">24728 11301 0,'0'0'16,"0"0"15,0 0-15,0 0-1,0 0 1,0 0 0,0 0-1,0 0 1,15 3 15,-15-3-15,25 6-1,-25-6 1,26 9 0,-26-9-1,20 4 17,-20-4-17,18 5 1,-18-5-1,18 2 1,-18-2 0,12 2-1,6 2 17,-18-4-17,17 10 1,-17-10-1,21 13 1,-21-13 0,18 19 15,-10 14-15,-8-33-1,-4 62 1,4-62-1,-24 57 17,24-57-17,-25 36 1,25-36 0,-19 20-1,19-20 16,-20 8-15,20-8 0,-16 9-1,16-9 1,-9 7 15,9-7-15,-26 22-1,-20 15-15</inkml:trace>
  <inkml:trace contextRef="#ctx0" brushRef="#br0" timeOffset="60326.851">25247 11444 0,'0'0'16,"0"0"0,0 0 15,0 0-16,0 0 1,0 0 0,0 0-1,0 0 1,0 0 0,0 0 15,0 0-16,0 0 1,0 0 0,12-11-1,-12 11 1,9-8 0,3-3-1,-12 11 1,10-9 15,-10 9-15,9-5-1,9-3 1,-18 8 0,24-9-1,-24 9 1,19-3-1,4 8 17,-23-5-17,20 9 1,-3-5 0,-17-4-1,29 0 1,20-18-1,8-16 1</inkml:trace>
  <inkml:trace contextRef="#ctx0" brushRef="#br0" timeOffset="78527.502">26206 11116 0,'0'0'16,"0"0"-1,0 0 1,0 0 0,0 0-1,0 0 1,-21-44 0</inkml:trace>
  <inkml:trace contextRef="#ctx0" brushRef="#br0" timeOffset="80456.328">26164 10968 0,'0'0'16,"0"0"-1,0 0 1,0 0-1,0 0 1,0 0 0,0 0-1,0 0 1,0 0 15,-5 16-15,5-16-1,-2 12 1,-3 2 0,5-14-1,-6 20 1,6-20 0,-6 19-1,1 4 16,5-23-15,-5 22 0,5-22-1,-4 22 1,4-22 0,0 25-1,0-25 1,0 21-1,0-21 1,0 18 0,0-18-1,7 31 1,-7-31 15,15 31-15,-15-31-1,20 22 1,-20-22 0,22 11-1,-22-11 1,24 4 0,-24-4-1,22 4 1,-22-4-1,15 3 1,6-1 15,-21-2-15,18 0 0,3-2-1,-21 2 1,20-5-1,0-5 1,-20 10 0,20-23-1,-20 23 1,15-22 0,-15 22-1,13-18 16,-4-1-15,-9 19 0,7-20-1,-7 20 1,4-20 0,3-11-1,-7 31 1,0-31-1,0 31 1,-7-23 0,7 23 15,-13-23-15,13 23-1,-13-20 1,-5 7-1,18 13 1,-19-11 0,-2 2-1,21 9 1,-20-7 0,20 7-1,-15-5 1,15 5 15,-16 0-15,16 0-1,-21-1 1,21 1 0,-18-2-1,18 2 1,-17 0-1,17 0 1,-12 0 0,12 0-1,-6 2 1,6-2 15,-4 1-15,4-1-1,-36 20 1</inkml:trace>
  <inkml:trace contextRef="#ctx0" brushRef="#br0" timeOffset="84472.734">26689 11019 0,'0'0'15,"0"0"1,0 0 0,0 0-1,0 0 1,0 0 0,0 0-1,15 7 1,-15-7-1,8 4 17,-8-4-17,0 0 1,10 7 0,-10-7-1,15 4 1,-15-4-1,11 0 1,-11 0 0,20 2-1,-20-2 1,15 3 0,-15-3 15,13 0-16,-13 0 1,7 0 0,4-5-1,-11 5 1,13-13 0,-13 13-1,4-11 1,-4 11-1,0-9 1,-4-6 15,4 15-15,-15-17 0,15 17-1,-18-14 1,18 14-1,-24-5 1,24 5 0,-25 0-1,2 5 1,23-5 0,-25 11-1,5 0 16,20-11-15,-19 13 0,19-13-1,-14 18 1,14-18 0,-11 13-1,11-13 1,-8 20-1,8-20 1,-8 16 0,4 3-1,4-19 17,0 20-17,0 2 1,0-22-1,2 24 1,-2-24 0,10 24-1,-10-24 1,15 16 0,-15-16-1,8 10 1,-8-10 15,10 5-15,-10-5-1,8 4 1,-8-4 0,9 6-1,-9-6 1,6 1-1,15 3 1,-21-4 0,20 3-1,-20-3 17,23 0-17,-23 0 1,20 0-1,-20 0 1,14 0 0,-14 0-1,9 0 1,-9 0 0,6 0-1,-6 0 1,4 0-1,-4 0 1,5-3 15,-5 3-15,4 0 0,-4 0-1,3-1 1,-3 1-1,0-3 1,0 3 0,0 0-1,0 0 1,0 0 0,0 0 15,0 0-16,0 0 1,0 0 0,0 0-1,0 0 1,0 0 0,0 0-1,6-8 1,-6 8-1,11-16 1,-11 16 15,9-11-15,-9 11 0,5-4-1,-5 4 1,0 0-1,0 0 1,0 0 0,0 0-1,0 0 1,0 0 0,0 0-1,0 0 16,0 0-15,17-29 0</inkml:trace>
  <inkml:trace contextRef="#ctx0" brushRef="#br0" timeOffset="86053.372">27066 10620 0,'0'0'15,"0"0"1,0 0 15,0 0-15,0 0-1,0 0 1,0 0 0,0 0-1,0 0 1,0 0 0,0 17-1,-3 8 1,3-25-1,-4 24 17,-1 0-17,5-24 1,-9 40 0,-6 11-1,-1 4 1,16-55-1,-17 48 1,17-48 0,-16 53-1,-1 0 1,17-53 15,-11 42-15,2-11-1,9-31 1,-8 33 0,8-33-1,-10 33 1,-1-4 0,11-29-1,-8 24 1,8-24-1,-7 20 17,7-20-17,-7 22 1,7-22 0,-4 20-1,4-20 1,-7 12-1,7-12 1,-4 12 15,4-12-15,-4 11 0,4-11-1,-29 29 1</inkml:trace>
  <inkml:trace contextRef="#ctx0" brushRef="#br0" timeOffset="87010.004">27171 10882 0,'0'3'0</inkml:trace>
  <inkml:trace contextRef="#ctx0" brushRef="#br0" timeOffset="90835.322">27154 10885 0,'0'0'16,"0"0"0,0 0-1,0 0 1,0 0 0,0 0-1,0 0 1,0 0-1,0 0 1,0 0 0,0 0 15,0 0-15,0 0-1,0 0 1,0 0-1,0 0 1,0 0 0,0 0-1,0 0 1,0 0 0,0 0-1,0 0 1,0 0 15,0 0-15,0 0-1,0 0 1,0 0 0,0 0-1,0 0 1,0 0-1,0 0 1,0 0 0,0 0-1,0 0 1,0 0 15,0 0-15,0 0-1,0 0 1,0 0 0,0 0-1,0 0 1,0 0 0,0 0-1,0 0 1,0 0-1,0 0 1,0 0 15,-8 13-15,8-13 0,-8 24-1,8-24 1,-13 31-1,13-31 1,-4 23 0,-1 0-1,5-23 1,-3 22 0,-1 3 15,4-25-16,-2 26 1,2-26 0,-2 22-1,-5 2 1,7-24 0,-2 25-1,2-25 1,0 17-1,0-17 1,0 20 15,0-20-15,0 13 0,0-13-1,-2 14 1,0 1-1,2-15 1,-2 18 0,2-18-1,0 13 1,0-13 0,0 4 15,0-4-16,0 0 1,0 0 0,0 0-1,0 0 1,0 0 0,0 0 15,0 0-16,0 0 1,0 0 0,0 0-1,0 0 1,0 0 0,0 0-1,0 0 1,0 0 15,0 0-15,0 0-1,0 0 1,0 0 0,0 0-1,0 0 1,0 0-1,0 0 1,0 0 0,0 0 15,0 0-15,0 0-1,2-4 1,-2 4-1,2-5 1,-2 5 0,0-6-1,4-10 1,-4 16 0,9-18-1,-9 18 1,6-11 15,-6 11-15,6-8-1,-6 8 1,8-11 0,-8 11-1,11-11 1,-11 11-1,8-12 1,-8 12 0,6-4-1,-6 4 1,0-2 15,0 2-15,0 0-1,0 0 1,0 0 0,0 0-1,15-5 1,-15 5 0,13-3-1,-13 3 1,11-3-1,-11 3 17,9 0-17,-9 0 1,4-2 0,-4 2-1,14-7 1,-14 7-1,15-3 1,-15 3 0,11 0-1,-11 0 1,7 0 15,5 8-15,-12-8-1,14 4 1,-14-4 0,9 5-1,-9-5 1,8 0 0,-8 0-1,12 8 1,-12-8-1,9 16 1,-9-16 15,8 9-15,-8-9 0,4 6-1,-4-6 1,0 5-1,0-5 1,0 2 0,0-2-1,8 13 1,-8-13 0,4 13-1,-4-13 16,2 11-15,-2-11 0,0 7-1,0-7 1,0 2 0,0-2-1,2 0 1,-2 0-1,2 0 1,-2 0 0,0 0 15,0 0-15,0 0-1,0 0 1,0 0-1,0 0 1,0 0 0,0 0-1,0 0 1,0 0 15,0 0-15,0 0-1,0 0 1,0 0 0,0 0-1,0 0 1,0 0 0,0 0 15,0 0-16,0 0 1,0 0 0,0 0-1,0 0 1,0 0 0,0 0-1,0 0 1,0 0-1,0 0 1,0 0 15,0 0-15,0 0 0,0 0-1,0 0 1,0 0-1,-4 25 1</inkml:trace>
  <inkml:trace contextRef="#ctx0" brushRef="#br0" timeOffset="113794.197">27582 11043 0,'0'0'15,"0"0"1,0 0-1,0 0 1,0 0 0,0 0-1,0 0 1,0 0 0,0 0-1,0 0 1,0 0-1,0 0 1,0 0 0,0 0 15,0 0-15,0 0-1,-16 6 1,16-6-1,-13 8 1,-1 0 0,14-8-1,-14 9 1,14-9 0,-9 5-1,9-5 1,-6 4 15,6-4-15,-6 2-1,-7 7 1,13-9 0,-18 11-1,18-11 1,-11 9-1,11-9 1,-4 7 0,4-7-1,-3 2 1,3-2 15,0 0-15,0 0-1,0 0 1,0 0 0,0 0-1,-2 15 1,2-15 0,-2 16-1,2-16 1,0 13-1,0-13 17,0 4-17,0-4 1,0 0 0,0 0-1,0 0 1,0 0-1,0 0 1,7 9 0,-7-9-1,9 13 1,-9-13 15,10 11-15,-10-11-1,5 4 1,-5-4 0,0 0-1,9 6 1,-9-6 0,17 5-1,-17-5 1,12 5-1,-12-5 1,4 0 15,-4 0-15,0 0 0,0 0-1,0 0 1,0 0-1,0 0 1,0 0 0,0 0-1,0 0 1,0 0 0,11 0-1,-11 0 1,0 0-1,18 0 1,-18 0 0,0 0-1,13 0 1,-13 0 0,0 0-1,6 0 1,-6 0-1,0 0 1,2 0 0,8-9-1,-10 9 1,0 0 0,10-13-1,-10 13 1,0 0-1,11-11 1,-11 11 0,0 0-1,4-4 1,-4 4 0,0 0-1,0 0 1,0 0-1,6-11 1,-6 11 0,0 0-1,4-21 1,-4 21 0,0 0-1,4-12 1,-4 12-1,0 0 1,2-5 0,-2 5-1,0 0 1,0 0 0,0 0-1,7-13 1,-7 13-1,0 0 1,4-18 0,-4 18-1,0 0 1,0-15 0,0 15-1,0 0 1,0-5-1,0 5 1,0 0 0,0 0-1,0 0 1,0 0 0,0 0-1,0 0 1,0 0-1,0 3 1,0-3 0,0 0-1,0 0 1,0 0 0,0 0-1,0 0 1,0 0-1,0 0 1,0 0 0,0 0-1,0 0 1,0 0 0,0 0-1,0 0 1,0 0-1,0 0 1,0 0 0,0 0-1,0 0 1,0 0 0,0 0-1,0 0 1,0 0-1,0 0 1,0 0 0,0 0-1,5 4 1,-5-4 0,0 0-1,5 4 1,-5-4-1,0 0 1,4 7 0,-4-7-1,0 0 1,2 7 0,-2-7-1,11 13 1,-11-13-1,0 0 1,9 16 0,-9-16-1,0 0 1,4 8 0,-4-8-1,0 0 1,5 5-1,-5-5 1,0 0 0,2 1-1,-2-1 1,0 0-16,0 0 31,0 0-15,0 0-1,0 0 1,0 0-16,0 0 31,0 0-15,0 0 0,0 0-1,0 0-15,0 0 31,0 0-15,0 0 0,0 0-16,10 12 15,-10-12 1,0 0 15,11 11-15,-11-11-1,0 0-15,10 9 16,-10-9 15,0 0-31,4 4 32,-4-4-32,0 0 15,0 0 16,0 0-31,0 0 16,0 0 15,0 0-31,0 0 16,0 0 0,0 0 15,0 0-31,0 0 15,0 0 1,0 0 0,0 0-1,0 0 1,0 0 0,24 11 15</inkml:trace>
  <inkml:trace contextRef="#ctx0" brushRef="#br0" timeOffset="172735.6">25650 11052 0,'0'0'16,"0"0"0,0 0 15,0 0-15,0 0-1,0 0 1,0 0-1,0 0 1,0 0 0,0 0-1,0 0 1,0 0 0,0 0-1,0 0 1,0 0 15,0 0-15,13-6-1,-13 6 1,9-5 0,-9 5-1,7-2 1,3-7-1,-10 9 1,16-9 0,-16 9-1,15-6 17,5-3-17,-20 9 1,17-7-1,6 5 1,-23 2 0,22 4-1,-22-4 1,17 14 0,-17-14-1,18 9 1,-3 6 15,-15-15-15,20 26-1,-20-26 1,18 31 0,-7-2-1,-11-29 1,4 33-1,-4-33 1,3 44 0,-3-44-1,0 38 17,0-38-17,0 28 1,0-28-1,-3 18 1,3-18 0,-2 15-1,-2 1 1,4-16 15,-11 18-15,11-18-1,-13 19 1,13-19 0,-20 18-1,-2-12 1,22-6 0,-22 0-1,22 0 16,-17 0-15,17 0 0,-18-6-1,18 6 1,-16-7 0,-1-9-1,17 16 1,-16-17-1,16 17 1,-7-15 0,5-5 15,2 20-15,0-25-1,0 25 1,0-19-1,0 19 1,2-13 0,-2 13-1,9-16 1,-9 16 0,14-10-1,-14 10 1,8-6 15,12 6-15,-20 0-1,23 0 1,-23 0 0,19 0-1,-19 0 1,20 7-1,-20-7 1,13 9 0,-13-9-1,9 6 1,-9-6 15,9 3-15,4 4-1,-13-7 1,20 8 0,-20-8-1,11 5 1,-11-5 0,6 4-1,-6-4 1,14 7-1,-14-7 17,13 7-17,-13-7 1,9 4 0,-9-4-1,4 1 1,-4-1-1,5 3 1,-5-3 0,2 0-1,-2 0 1,0 0 0,0 0 15,0 0-16,0 0 1,0 0 0,0 0-1,0 0 1,0 0 0,0 0-1,0 0 1,8 7-1,-8-7 1,14 11 0,-14-11 15,11 4-15,-11-4-1,4 3 1,-4-3-1,0 0 1,0 0 0,0 0-1,0 0 1,0 0 0,0 0 15,0 0-16,0 0 1,0 0 0,0 0-1,0 0 1,0 0 0,0 0-1,0 0 1,0 0-1,0 0 17,0 0-17,0 0 1,0 0 0,0 0-1,0 0 1,0 0-1,0 0 1,0 0 0,0 0-1,0 0 1,0 0 15,0 0-15,0 0-1,12 8 1,-12-8 0,15 9-1,-15-9 1,12 11 0,-12-11 15,6 4-16,-6-4 1,0 0 0,0 0-1,0-1 1,0 1 0,0 0-1,0 0 16,0 0-15,0 0 0,0 0-1,0 0 1,0 0 0,0 0-1,0 0 1,0 0 15,0 0-15,23 1-1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81.05594" units="1/cm"/>
          <inkml:channelProperty channel="Y" name="resolution" value="675.46899" units="1/cm"/>
          <inkml:channelProperty channel="T" name="resolution" value="1" units="1/dev"/>
        </inkml:channelProperties>
      </inkml:inkSource>
      <inkml:timestamp xml:id="ts0" timeString="2019-04-08T11:30:22.7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24206 12309 0,'0'0'16,"0"0"-1,0 0 1,0 20 0,0-20-1,2 22 1,-2-22 15,2 24-15,-2-24-1,2 26 1,-2-26 0,0 42-1,0-42 1,0 62 0,2 0-1,0-9 1,3-7-1,-5-46 1,0 57 0,0-57 15,0 62-15,0-4-1,0-58 1,0 41-1,0-13 1,0-28 0,0 25-1,0-25 1,0 18 0,0-18-1,0 20 1,0-20-1,3 18 1,-3-18 15,2 15-15,-2-15 0,0 4-1,0-4 1,0 0-1,0 0 1,0 0 0,0 0-1,0 0 1,0 0 0,0 0-1,13 4 1,-13-4 15,26 9-15,3-2-1,0-3 1,-29-4 0,41 3-1,17-1 1,-1 3-1,-4-1 1,-7 2 0,7 3-1,7-5 1,-3 1 15,0-2-15,2 0-1,-3 2 1,-56-5 0,55 2-1,-55-2 1,0 0 0,55 2-1,-55-2 1,0 0-1,42 0 1,-42 0 0,0 0-1,31 0 1,-31 0 0,0 0-1,24 0 1,-24 0 15,15 0-15,-15 0-1,0 0 1,12 0 0,-12 0-1,2 0 1,-2 0-1,13 26 1</inkml:trace>
  <inkml:trace contextRef="#ctx0" brushRef="#br0" timeOffset="1184.572">24979 12907 0,'0'0'16,"0"0"0,0 0-1,0 0 17,0 0-17,0 0 1,0 0-1,0 0 1,21 4 0,-21-4-1,28 8 1,3 3 0,2 5-1,4-3 1,7 5-1,-44-18 1,51 20 0,-51-20-1,0 0 1,47 24 0,-47-24-1,0 0 1,39 22-1,-39-22 1,23 15 15,-23-15-15,21 25 0,-21-25-1,10 47 1,-22 1-1,-21-11 1,33-37 0,-58 31-1,1-7 1,57-24 0,-50 20-1,50-20 1,-49 15-1,49-15 1,-37 14 0,37-14 15,-53 19-15,-18 5-16</inkml:trace>
  <inkml:trace contextRef="#ctx0" brushRef="#br0" timeOffset="6288.351">26302 12787 0,'0'3'0</inkml:trace>
  <inkml:trace contextRef="#ctx0" brushRef="#br0" timeOffset="7286.116">26333 12809 0,'0'0'15,"0"0"1,0 0 0,0 0-1,0 0 1,0 0 0,0 0-1,0 0 1,0 0-1,0 0 1,0 16 0,0-16-1,2 25 1,-2-25 15,3 28-15,-1 1-1,-2-29 1,4 50 0,3 12-1,-7-62 1,5 61 0,-5-61-1,0 42 1,0-11-1,0-31 1,0 0 0,0 33-1,0-33 1,0 0 0,0 36-1,0-36 1,0 0-1,0 28 1,0-28 15,0 0-15,0 25 0,0-25-1,0 15 1,0-15-1,0 0 1,0 10 0,0-10-1,0 5 1,0-5 0,-5 14-1,5-14 1,0 0-1,-9 19 1,9-19 0,0 0-1,-4 15 1,4-15 0,0 8-1,0-8 1,0 0 15,2 0-15,-2 0-1,0 1 1</inkml:trace>
  <inkml:trace contextRef="#ctx0" brushRef="#br0" timeOffset="9893.394">26617 12825 0,'0'0'0,"0"0"31,0 0-15,0 0-1,0 0 1,0 0 0,0 0-1,0 0 1,0 0-1,0 0 1,0 0 0,0 0-1,0 0 1,0 0 0,0 0-1,0 0 1,0 0-1,0 0 1,0 0 0,14-4-1,-14 4 1,22-5 15,-22 5-15,0 0-1,18-4 1,-18 4 0,18-11-1,5 1 1,-23 10 0,33-4-1,8 7 1,2 14-1,-43-17 1,45 33 0,-8 14-1,-37-47 1,25 61 0,-19-1-1,-6-60 1,-4 61-1,4-61 1,-14 66 15,14-66-15,-24 62 0,24-62-1,-28 51 1,-1-7-1,29-44 1,0 0 0,-33 38-1,33-38 1,-36 26 0,36-26-1,-37 22 1,37-22-1,0 0 1,-44 18 0,44-18-1,-47 4 1,47-4 0,-43-17-1,43 17 1,-29-36-1,29 36 17,-9-44-17,14 0 1,12 0 0,-17 44-1,33-37 1,-33 37-1,42-23 1,-42 23 0,52-4-1,-52 4 1,49 11 0,-49-11-1,47 20 1,-47-20-1,42 22 1,-42-22 0,43 24-1,-43-24 1,0 0 0,33 20-1,-33-20 16,25 18-15,-25-18 0,0 0-1,28 19 1,-28-19 0,0 0-1,23 23 1,-23-23-1,0 0 1,15 17 0,-15-17-1,0 0 1,9 11 0,-9-11-1,9 9 1,-9-9-1,0 0 1,24 20 0</inkml:trace>
  <inkml:trace contextRef="#ctx0" brushRef="#br0" timeOffset="12019.528">27370 12754 0,'0'0'16,"0"0"-1,0 0 1,0 0-1,0 0 1,0 0 0,0 0-1,0 0 1,0 0 0,0 0 15,0 0-16,0 0 1,0 0 0,0 0-1,0 0 1,0 0 0,0 0-1,0 0 1,-14 8-1,14-8 1,-21 15 0,21-15-1,-25 13 1,25-13 0,-18 17-1,-6 8 1,24-25-1,-33 44 1,33-44 15,-35 61-31,35-61 16,-25 58 15,25-58-15,0 0-1,-15 57 1,15-57 0,-8 57-1,8-57 1,0 0 0,-2 57-1,2-57 1,0 0-1,4 52 1,-4-52 0,0 0-1,21 61 1,-21-61 0,31 49-1,-31-49 1,43 33-1,-43-33 17,47 17-17,-47-17 1,52 9 0,-52-9-1,39 0 1,-8-4-1,-31 4 1,35-7 0,-35 7-1,49-20 1,-49 20 0,49-37-1,-49 37 1,33-42-1,-33 42 1,19-47 0,-19 47-1,12-52 1,-12 52 0,4-53-1,-4 53 1,-2-51-1,2 51 1,-10-53 0,10 53 15,-15-46-15,15 46-1,-18-45 1,-5 8-1,23 37 1,0 0 0,-35-38-1,35 38 1,-43-32 0,43 32-1,-49-25 1,49 25-1,0 0 1,-74-18 0,-17 5-16,38 18 15</inkml:trace>
  <inkml:trace contextRef="#ctx0" brushRef="#br0" timeOffset="20188.061">27319 13579 0,'0'0'16,"0"0"-1,0 0 1,0 0 0,0 0-1,0 0 1,0 0-1,0 0 1,0 0 0,0 0-1,0 0 1,0 0 15,0 0-15,-13 9-1,13-9 1,0 0 0,-20 10-1,20-10 1,-25 21 0,25-21-1,-24 28 1,0 16-1,24-44 1,-13 56 0,13-56-1,-11 54 1,11-54 0,-2 63 15,2-63-16,0 0 1,2 61 0,-2-61-1,2 43 1,4-18 0,-6-25-1,14 33 1,-14-33-1,11 29 1,4-5 0,-15-24-1,24 24 1,-24-24 0,25 18 15,4-7-16,-29-11 1,28 5 0,3-8-1,-31 3 1,29-4 0,-5-7-1,-24 11 1,22-9-1,-2-4 1,-20 13 15,20-18-15,-5-4 0,-15 22-1,16-31 1,-16 31-1,11-26 1,-7-6 0,-4 32-1,0-29 1,0-1 0,0 30-1,-4-35 16,4 35-15,-6-31 0,1 6-1,5 25 1,-7-25 0,-4 5-1,11 20 1,-11-22-1,11 22 1,-14-22 15,14 22-31,-12-18 32,12 18-17,0 0 1,-12-16-1,-3 4 1,15 12 0,-16-15-1,16 15 1,0 0 0,-17-12-1,17 12 1,-14-6-1,14 6 1,-17-11 0,17 11-1,-18-9 1,-21-2 15,-25 0-31</inkml:trace>
  <inkml:trace contextRef="#ctx0" brushRef="#br0" timeOffset="21266.431">26697 13652 0,'0'1'0</inkml:trace>
  <inkml:trace contextRef="#ctx0" brushRef="#br0" timeOffset="24150.073">26710 13653 0,'0'0'16,"0"0"-1,0 0 1,0 0 0,0 0-1,0 0 1,0 0 0,0 0-1,0 0 1,0 0-1,0 0 1,0 0 0,0 0-1,0 0 1,0 0 0,0 0 15,0 0-16,0 0 1,0 0 0,0 0-1,0 0 1,0 0 0,0 0-1,0 0 1,0 0-1,0 0 1,0 0 0,0 0-1,0 0 1,0 0 0,0 0-1,0 0 16,0 0-15,12-14 0,-12 14-1,10-9 1,-10 9 0,0 0-1,5-7 1,11 4-1,-16 3 1,0 0 0,28 7-1,-28-7 1,33 20 0,0 2-1,-33-22 1,29 31-1,-29-31 17,29 47-17,-29-47 1,21 54 0,-21-54-1,8 63 1,-8-63-1,-10 57 1,10-57 0,0 0-1,-19 42 1,3-14 0,16-28-1,0 0 1,-17 22-1,-3-2 17,20-20-17,-18 18 1,-6-3 0,24-15-1,-22 7 1,-1-1-1,23-6 1,0 0 0,-24 5-1,-5-3 1,29-2 0,-25 0-1,25 0 1,0 0-1,-29-2 1,29 2 0,-25-5-1,7-6 17,18 11-17,-12-15 1,7-8-1,5 23 1,5-28 0,-5 28-1,17-31 1,-17 31 0,16-24-1,-16 24 1,24-18-1,-24 18 1,33-8 0,-33 8-1,0 0 1,33-5 15,0 5-15,-33 0-1,31 0 1,-31 0 0,0 0-1,26 2 1,-1 3 0,-25-5-1,0 0 1,23 10-1,2 2 1,-25-12 0,18 13-1,-18-13 1,0 0 0,19 20-1,-19-20 16,16 15-15,-16-15 0,0 0-1,13 16 1,-13-16 0,6 9-1,-6-9 1,0 0-1,6 6 1,-6-6 0,2 9-1,-2-9 1,0 0 0,2 7-1,-2-7 16,2 5-15,-2-5 0,0 0-1,2 1 1,-2-1 0,0 0-1,0 0 1,0 0-1,0 0 1,0 0 0,0 0-1,0 0 1,9 11 0,-9-11-1,6 16 1,-6-16 15,0 0-31,5 7 31,-5-7-15,5 8 0,-5-8-1,0 0 1,0 2-1,0-2 1,0 0 0,0 0-1,0 0 1,0-2 0,0 2-1,0 0 1,0 0-1,0 0 1,0 0 15,0 0-15,0 0 0,4 13-1,-4-13 1,0 0-1,8 18 1,-8-18 0,0 2-1</inkml:trace>
  <inkml:trace contextRef="#ctx0" brushRef="#br0" timeOffset="80803.64">26642 14353 0,'0'0'15,"0"0"1,0 0-1,0 0 1,0 0 0,0 0-1,0 0-15,0 0 16,0 0 0,0 0-1,0 0 1,0 0-1,0 0 1,0 15 0,0-15-1,0 0 1,2 24 0,-2-24-1,0 0 1,2 16-1,-2-16 1,2 19 0,-2-19-1,0 0 1,2 14 0,-2-14-1,6 22 1,-6-22-1,0 0 1,6 20 0,-6-20-1,15 18-15,-15-18 16,0 0 0,18 15-1,-18-15 1,0 0-1,17 9 1,6-5 0,-23-4-1,0 0 1,22 5 0,-22-5-1,26 2 1,-26-2-1,0 0 1,24 2 0,3-4-1,-27 2 1,0 0 0,26-4-1,-26 4 1,0 0-1,22-3 1,-22 3 0,23-9-1,-23 9-15,0 0 16,19-11 0,-19 11-1,0 0 1,12-8-1,-12 8 1,0 0 0,8-10-1,-8 10 1,0 0 0,11-20-1,-11 20 1,0 0-1,9-18 1,-9 18 0,0 0-1,5-15 1,-5 15 0,0 0-1,0-8 1,0 8-1,0 0 1,-2-9 0,2 9-1,0 0-15,0-8 16,0 8 0,0 0-1,2-5 1,-2 5-1,0 0 1,0-2 0,0 2-1,0 0 1,0 0 0,0 0-1,0 0 1,0 0-1,0 0 1,-2 2 0,2-2-1,0 0 1,-10 18 0,10-18-1,0 0 1,-13 17-1,3 5 1,10-22 0,0 0-16,-10 25 31,10-25-31,0 0 16,-4 23-1,4-23 1,0 0-1,0 21 1,0-21 0,0 0-1,0 17 1,-5 1 0,5-18-1,0 0 1,-2 24-1,0 2 1,2-26 0,0 0-1,0 29 1,0-29 0,0 28-1,0-28 1,0 0-1,2 29 1,-2-29 0,0 0-16,2 25 15,5-1 1,-7-24 0,0 0-1,4 24 1,-4-24-1,0 0 1,2 20 0,-2-20-1,6 23 1,-6-23 0,0 0-1,6 23 1,-6-23-1,0 0 1,4 19 0,-4-19-1,0 0 1,7 14 0,-7-14-1,0 0 1,2 9-1,-2-9 1,0 0 0,4 9-16,-4-9 15,0 0 1,4 9 0,-4-9-1,0 0 1,3 4-1,-3-4 1,0 0 0,3 2-1,-3-2 1,0 0 0,0 0-1,0 0 1,0 0-1,0 0 1,0 0 0,0 0-1,0 0 1,0 0 0,0 0-1,0 0 1,0 0-1,0 0 1,0 0 0,0 0-1,0 0-15,0 0 16,0 0 0,0 0-1,0 0 1,0 0-1,0 0 1,0 0 0,0 0-1,0 0 1,0 0 0,0 0-1,0 0 1,0 0-1,0 0 1,0 0 0,0 0-1,0 0 1,0 3 0</inkml:trace>
  <inkml:trace contextRef="#ctx0" brushRef="#br0" timeOffset="82310.195">27224 14340 0,'0'2'0</inkml:trace>
  <inkml:trace contextRef="#ctx0" brushRef="#br0" timeOffset="83734.908">27235 14289 0,'0'0'16,"0"0"0,0 0-1,0 0 1,0 0 0,0 0-1,0 0 1,0 0-1,0 0 1,0 0 0,0 0-1,0 0-15,0 0 16,0 0 0,0 0-1,0 0 1,0 18-1,0-18 1,4 23 0,-4-23-1,5 25 1,-5-25 0,0 0-1,0 15 1,0 5-1,0-20 1,0 0 0,0 23-1,0-23 1,0 0 0,2 21-1,-2-21 1,0 0-1,3 19 1,-3-19 0,0 0-1,2 13-15,-2-13 16,0 0 0,2 10-1,-2-10 1,0 0-1,13 11 1,-13-11 0,20 9-1,-20-9 1,24 6 0,-24-6-1,33 14 1,-33-14-1,48 28 1,-48-28 0,43 38-1,-43-38 1,31 46 0,-31-46-1,0 0 1,15 48-1,-15-48 1,0 47 0,0-47-1,0 0 1,-20 40 0,20-40-1,-31 28 1,31-28-1,-42 18 1,42-18 0,0 0-1,-39 9 1,10-7 0,29-2-1,0 0 1,-25 0-1,25 0 1,-28 0 0,28 0-1,0 0 1,-24 0 0,24 0-1,0 0 1,-20-4-1,20 4 1,0 0-16,-14-5 16,14 5-1,0 0 1,-8-6 0,8 6-1,0 0 1,-11-34-1</inkml:trace>
  <inkml:trace contextRef="#ctx0" brushRef="#br0" timeOffset="92025.536">27251 14227 0,'0'2'0</inkml:trace>
  <inkml:trace contextRef="#ctx0" brushRef="#br0" timeOffset="93382.693">27233 14234 0,'0'0'16,"0"0"-1,0 0 1,0 0 0,0 0-1,0 0 1,0 0 0,0 0-1,0 0 1,0 0-1,0 0 1,0 0 0,0 0-1,0 0 1,0 0 0,0 0-1,0 0 1,0 0-1,0 0 1,0 0 0,0 0 15,0 0-15,0 0-1,0 0 1,0 0-1,11 9 1,-11-9 0,0 0-16,9 4 31,-9-4-31,10 11 16,-10-11-1,0 0 1,10 7-1,3 1 1,-13-8 0,0 0-1,15 14 1,1-1 0,-16-13-1,0 0 1,20 11-1,-20-11 1,23 13 0,-23-13-1,0 0 1,25 9 0,-25-9-1,0 0 1,20 3-1,-20-3 1,0 0 0,19 0-1,-19 0 1,0 0 0,18-3-1,-18 3 1,0 0-1,20-3 1,-20 3 0,0 0-1,15 0 17,-15 0-17,10 0 1,-10 0-1,4 0 1,-4 0 0,4 0-1,-4 0 1,5 0 0,-5 0-1,4 0 1,-4 0-1,6 0 17,-6 0-17,5 0 1,5-11 0,-10 11-1,16-16 1,-16 16-1,0 0 1,29-38 0</inkml:trace>
  <inkml:trace contextRef="#ctx0" brushRef="#br0" timeOffset="103195.023">26783 15044 0,'0'3'0</inkml:trace>
  <inkml:trace contextRef="#ctx0" brushRef="#br0" timeOffset="103897.888">26779 15087 0,'0'0'16,"0"0"-16,0 0 15,0 0 1,0 0 0,0 0-1,0 15 1,0-15-1,0 0 1,0 23 0,2-1-1,-2-22 1,0 28 0,0-28-1,0 33 1,0-33-1,0 0 1,0 48 0,0-48-1,0 0 1,0 56 0,0-56-1,0 0 1,0 43-1,0-14 1,0-29 0,0 0-16,0 22 15,0-22 1,0 0 0,0 25-1,0-25 1,0 0-1,0 23 1,0-23 0,-2 23-1,2-23 1,0 0 0,-3 23-1,3-23 1,0 0-1,0 19 1,0-19 0,0 3-1</inkml:trace>
  <inkml:trace contextRef="#ctx0" brushRef="#br0" timeOffset="106226.705">26587 15069 0,'0'0'16,"0"0"-1,0 0 1,0 0-1,0 0 1,0 0 0,0 0-1,0 0 1,0 0 0,0 0-1,0 0 1,0 0-1,13 4 1,-13-4-16,0 0 16,22 8-1,2-3 1,-24-5 0,25 1-1,-25-1 1,33 0-1,-33 0 1,0 0 0,49 0-1,-49 0 1,0 0 0,54 0-1,-54 0 1,0 0-1,40-1 1,-40 1 0,0 0-1,25 0 1,-25 0 0,0 0-1,13 0 1,-13 0-1,0 0 1,12 0-16,-12 0 16,0 0-1,12 0 1,-12 0 0,0 0-1,13 0 1,-13 0-1,0 0 1,16-5 0,-16 5-1,0 0 1,15-5 0,-15 5-1,0 0 1,33-20-1</inkml:trace>
  <inkml:trace contextRef="#ctx0" brushRef="#br0" timeOffset="109076.678">27047 15350 0,'0'0'16,"0"0"-1,0 0 1,0 0 0,0 0-1,0 0 1,0 16-1,3 9 1,-3-25 0,2 28-1,-2-28 1,0 0 0,2 23-1,1 1 1,-3-24-1,0 0-15,0 23 16,0-23 0,0 0-1,0 23 1,0-23 0,0 0-1,0 19 1,0-19-1,0 0 1,0 14 0,0-14-1,0 0 1,2 9 0,-2-9-1,0 0 1,2 3-1,-2-3 1,-4-20 0,4 20-1,0 0 1,-7-22 0,-4-5-1,11 27 1,0 0-1,-9-26-15,5-2 16,4 28 0,-3-32-1,3 32 1,0 0 0,5-47-1,-5 47 1,0 0-1,19-56 1,-19 56 0,0 0-1,36-47 1,-36 47 0,42-31-1,-42 31 1,48-15-1,-48 15 1,47 0 0,-47 0-1,0 0 1,43 9 0,-43-9-1,0 0 1,25 16-1,-25-16 1,18 17 0,-18-17-16,0 0 15,6 27 1,-6-27 0,0 0-1,-4 29 1,4-29-1,0 0 1,-9 21 0,9-21-1,0 0 1,-7 13 0,-8 3-1,15-16 1,0 0-1,-18 12 1,18-12 0,0 0-1,-29 18 1,-8-11 0,-18-15-1,-13-23-15</inkml:trace>
  <inkml:trace contextRef="#ctx0" brushRef="#br0" timeOffset="113199.565">26613 15678 0,'0'0'16,"0"0"-1,0 0 1,0 0 0,0 0-1,0 0 1,0 0 0,0 0-1,-10 13 1,10-13-1,0 0 1,-12 21 0,12-21-1,-11 29 1,5 0-16,6-29 16,0 0-1,-2 42 16,2-42-31,0 0 16,0 55 0,0-55-1,0 0 1,2 58 0,-2-58-1,0 0 1,4 47-1,-4-47 1,0 0 0,0 26-1,0-26 1,0 0 0,0 12-1,0-12 1,0 0-1,0 16 1,0-16 0,0 0-1,0 13 1,0-13-16,0 0 16,2 10-1,-2-10 1,9 14-1,-9-14 1,20 14 0,-20-14-1,24 12 1,-24-12 0,27 10-1,-27-10 1,33 3-1,-33-3 1,0 0 0,46 0-1,-46 0 1,0 0 0,37 0-1,-37 0 1,0 0-1,27 0 1,-7 4 0,-20-4-1,0 0 1,24 0-16,-24 0 16,0 0-1,25 0 1,-25 0-1,0 0 1,19 0 0,-19 0-1,0 0 1,0 0 0,39-27-1</inkml:trace>
  <inkml:trace contextRef="#ctx0" brushRef="#br0" timeOffset="114731.484">27026 15681 0,'0'0'16,"0"0"0,0 0-1,0 0 1,0 0 0,0 0-1,4 17 1,-4-17-1,9 24 1,-9-24 0,13 33-1,-13-33 1,14 49 0,-14-49-1,14 50 1,-4 3-1,-10-53 1,0 0-16,4 44 16,-4-44-1,0 36 1,0-36 0,0 0-1,0 28 1,0-28-1,0 0 1,0 29 0,0-29-1,0 0 1,0 24 0,0-24-1,0 0 1,0 16-1,0-16 1,0 0 0,0 17-1,0-17 1,0 0 0,0 11-1,0-11 1,0 0-1,0 14 1,0-14-16,0 0 16,0 8-1,0-8 1,0 0 0,0 3-1,0-3 1,0 1-1</inkml:trace>
  <inkml:trace contextRef="#ctx0" brushRef="#br0" timeOffset="115903.764">27286 15625 0,'0'0'15,"0"0"1,0 0 0,0 0-1,0 0 1,0 0 0,0 0-1,0 0 1,-4 20-1,4-20 1,-5 28 0,1 3-1,-1 2 1,3 6-16,-1 8 16,3-47-1,0 53 1,0-53-1,0 0 1,0 49 0,0-49-1,0 0 1,0 39 0,0-10-1,0-29 1,0 0-1,3 22 1,-3-22 0,0 0-1,0 24 1,0-24 0,0 0-1,0 23 1,0-23-1,0 0 1,0 17 0,0-17-1,0 0 1,2 14-16,-2-14 16,0 0-1,2 4 1,-2-4-1,0 0 1,0 0 0,0 30-1</inkml:trace>
  <inkml:trace contextRef="#ctx0" brushRef="#br0" timeOffset="122684.761">27050 15784 0,'0'2'0</inkml:trace>
  <inkml:trace contextRef="#ctx0" brushRef="#br0" timeOffset="126234.387">27074 15880 0,'0'0'16,"0"0"0,0 0-1,0 0 1,0 3-1</inkml:trace>
  <inkml:trace contextRef="#ctx0" brushRef="#br0" timeOffset="130764.078">27111 15876 0,'0'0'16,"0"0"-1,0 0 1,0 0-16,0 0 16,0 0-1,0 0 1,0 0 0,0 0-1,0 0 1,0 0-1,0 0 1,0 0 0,0 0-1,0 0 1,0 0 0,0 0-1,0 0 1,0 0-1,0 0 1,0 0 0,0 0-1,0 0 1,0 0 0,0 0-1,0 0 1,0 0-1,0 0 1,0 0-16,0 0 16,0 0-1,0 0 1,0 0 0,0 0-1,0 0 1,0 0-1,0 0 1,0 0 0,0 0-1,0 0 1,0 0 0,0 0-1,0 0 1,0 0-1,14-2 1,-14 2 0,0 0-1,13-2 1,-13 2 0,0 0-1,4 0 1,-4 0-1,0 0 1,0 0-16,0 0 16,0 0-1,0 0 1,0 0 0,0 0-1,0 0 1,0 0-1,0 0 1,0 0 0,0 0-1,0 0 1,0 0 0,0 0-1,0 0 1,0 0-1,0 0 1,0 0 0,0 0-1,0 0 1,0 0 0,0 0-1,0 0 1,0 0-1,0 0 1,0 0-16,0 0 16,0 0-1,0 0 1,0 0 0,0 0-1,12-2 1,-12 2-1,0 0 1,19-3 0,-19 3-1,0 0 1,18-2 0,-18 2-1,0 0 1,13 0-1,-13 0 1,0 0 0,2 0-1,-2 0 1,0 0 0,0 0-1,0 0 1,0 0-1,-2 0 1,2 0-16,0 0 16,0 0-1,0 0 1,0 0 0,0 0-1,0 0 1,0 0-1,0 0 1,0 0 0,0 0-1,0 0 1,0 0 0,0 0-1,0 0 1,0 0-1,0 0 1,0 0 0,0 0-1,0 0 1,0 0 0,0 0-1,0 0 1,0 0-1,0 0 1,0 0 0,0 0-16,0 0 15,0 0 1,0 0 0,0 0-1,0 0 1,0 0-1,0 0 1,0 0 0,0 0-1,0 0 1,0 0 0,0 0-1,0 0 1,0 0-1,0 0 1,0 0 0,0 0-1,0 0 1,0 0 0,0 0-1,0 0 1,0 0-1,0 0 1,0 0-16,0 0 16,0 0-1,0 0 1,0 0 0,0 0-1,0 0 1,0 0-1,0 0 1,0 0 0,0 0-1,0 0 1,0 0 0,0 0-1,0 0 1,0 0-1,0 0 1,0 0 0,0 0-1,0 0 1,0 0 0,0 0-1,0 0 1,0 0-1,0 0 1,0 0-16,0 0 16,0 0-1,0 0 1,0 0 0,0 0-1,0 0 1,0 0-1,0 0 1,0 0 0,0 0-1,0 0 1,0 0 0,0 0-1,0 0 1,0 0-1,0 0 1,0 0 0,0 0-1,0 0 1,0 0 0,0 0-1,0 0 1,0 0-1,0 0 1,0 0 0,0 0-16,0 0 15,0 0 1,0 0 0,0 0-1,0 0 1,0 0-1,0 0 1,0 0 0,0 0-1,0 0 1,0 0 0,0 0-1,0 0 1,0 0-1,0 0 1,0 0 0,0 0-1,0 0 1,0 0 0,0 0-1,0 0 1,0 0-1,0 0 1,0 0-16,0 0 16,0 0-1,0 0 1,0 0 0,0 0-1,0 0 1,0 0-1,0 0 1,0 0 0,0 0-1,0 0 1,0 0 0,0 0-1,0 0 1,0 0-1,0 0 1,0 0 0,0 0-1,0 0 1,0 0 0,0 0-1,0 0 1,0 0-1,0 0 1,0 0-16,0 0 16,12-4-1,-12 4 1,0 0 0,14-2-1,-14 2 1,0 0-1,12 0 1,-12 0 0,0 0-1,7 0 1,-7 0 0,0 0-1,2 0 1,-2 0-1,0 0 1,0 0 0,0 0-1,0 0 1,-2 0 0,2 0-1,0 0 1,0 0-1,0 0 1,0 0 0,0 0-1,0 0 1,0 0 0,0 0-1,0 0 1,0 0-1,0 0 1,33-11 0</inkml:trace>
  <inkml:trace contextRef="#ctx0" brushRef="#br0" timeOffset="133507.173">27471 15629 0,'0'0'16,"0"0"-1,0 0 1,6 16 0,-6-16-1,0 0 1,10 21-1,-10-21 1,8 27 0,-8-27-1,9 31 1,-3 7 0,-6-38-1,5 48 1,-5-48-1,0 0 1,1 55 0,-1-55-1,0 0 1,0 42 0,0-42-1,0 0 1,0 32-1,0-32 1,0 0 0,0 23-1,0-23 1,0 0 0,0 22-1,0-22 1,0 0-1,0 25 1,0-25 0,0 0-1,0 19 1,0-19 0,0 0-1,0 16 1,0 3-1,0-19 1,0 0 0,-1 18-1,1-18 1,0 0 0,-2 20-1,2-20 1,0 0-1,-3 13 1,3-13 0,0 0-1,-6 13 1,6-13 0,0 0-1,-4 10 1,4-10-1,0 0 1,-2 4 0,2-4-1,0 0 1,-3 4 0,3-4-1,0 0 1,0 0-1,0 0 1,0 0 0,0 0-1,0 0 1,0 0 0,0 0-1,0 0 1,0 0-1,0 0 1,0 3 0</inkml:trace>
  <inkml:trace contextRef="#ctx0" brushRef="#br0" timeOffset="137360.295">27742 15604 0,'0'0'0,"0"0"15,0 0 1,0 0-1,0 0 1,0 0 0,0 0-1,0 0 1,0 0 0,0 0-1,0 0 1,0 0-1,0 0 1,0 0 0,0 0-1,0 0-15,3 16 16,-3-16 0,4 25-1,-4-25 1,2 21-1,-2-21 1,0 27 0,0-27-1,-11 35 1,11-35 0,-22 45-1,22-45 1,0 0-1,-18 37 1,18-37 0,-17 24-1,17-24 1,0 0 0,-11 17-1,11-17 1,0 0-1,-16 19 1,16-19 0,0 0-1,-13 14 1,13-14 0,0 0-1,-9 17 1,9-17-1,0 0 1,-11 8 0,11-8-1,0 0 1,-8 7 0,8-7-1,0 0 1,-10 7-1,10-7 1,0 0 0,-11 8-1,11-8 1,0 0 0,-6 5-1,6-5 1,0 0-1,-4 3 1,4-3 0,0 0-1,-4 6 1,4-6 0,-14 9-1,14-9 1,0 0-1,-13 10 1,13-10 0,0 0-1,-10 9 1,10-9 0,0 0-1,-8 5 1,8-5-1,0 0 1,-2 2 0,2-2-1,0 0 1,0 0 0,0 0-1,0 0 1,0 0-1,0 0 1,0 0 0,0 0-1,0 0 1,0 0 0,2 9-1,-2-9 1,0 0-1,6 15 1,6-1 0,-12-14-1,0 0-15,13 15 16,9-4 0,-22-11-1,0 0 1,21 13-1,-21-13 1,0 0 0,14 9-1,-14-9 1,0 0 0,18 8-1,-18-8 1,0 0-1,13 10 1,-13-10-16,0 0 16,13 9-1,-13-9 1,0 0 0,7 4-1,-7-4 1,0 0-1,2 2 1,-2-2 0,0 0-1,0 0 1,0 0 0,0 0-1,0 0 1,0 0-16,0 0 15,0 0 1,0 0 0,0 0-1,0 0 1,0 0 0,0 0-1,0 0 1,0 0-1,0 0 1,0 0 0,0 0-1,0 0 1,0 0 0,0 0-1,0 0-15,0 0 16,0 0-1,0 0 1,0 0 0,0 0-1,0 0 1,0 0 0,9 7-1,-9-7 1,0 0-1,15 8 1,-15-8 0,0 0-1,12 8 1,-12-8-16,0 0 16,4 4-1,-4-4 1,0 0-1,0 0 1,0 0 0,0 0-1,0 0 1,0 0 0,0 0-1,0 0 1,0 0-1,0 0 1,0 0 0,0 0-1,0 0-15,0 0 16,0 0 0,0 0-1,0 0 1,0 0-1,10 4 1,-10-4 0,0 0-1,19 4 1,-19-4 0,0 0-1,14 4 1,-14-4-1,0 0 1,6 3-16,-6-3 16,0 0-1,0 0 1,0 0 0,0 0-1,0 0 1,0 0-1,0 0 1,-3 0 0,3 0-1,0 0 1,0 0 0,0 0-1,0 0 1,0 0-1,0 0-15,0 0 16,0 0 0,0 0-1,0 0 1,0 0 0,0 0-1,0 0 1,0 0-1,0 0 1,0 0 0,0 0-1,0 0 1,0 0 0,0 0-16,0 0 15,0 0 1,0 2-1</inkml:trace>
  <inkml:trace contextRef="#ctx0" brushRef="#br0" timeOffset="151420.222">26677 12122 0,'0'0'16,"0"0"0,0 0-1,0 0 1,0 0 0,0 0-1,0 0 1,0 0-1,0 17 1,0-17 0,0 0-1,-2 25 1,2-25 0,-4 22-1,4-22 1,-9 28 15,9-28-15,-9 33-1,9-33 1,-13 42 0,13-42-1,-15 48 1,15-48-1,0 0 1,-14 38 0,1-12-1,13-26 1,-11 20 0,-2-2-1,13-18 1,0 0-1,-14 20 1,1 0 0,13-20-1,0 0 1,-16 22 15,16-22-31,-10 20 31,10-20-15,0 0 0,-13 13-1,13-13 1,-10 9 0,10-9-1,0 0 1,-8 11-1,8-11 1,-9 4 0,9-4-1,-24 2 1</inkml:trace>
  <inkml:trace contextRef="#ctx0" brushRef="#br0" timeOffset="153622.065">26662 12093 0,'0'0'15,"0"0"1,0 0 0,0 0-1,0 0 1,0 0 0,0 0-1,0 0 1,0 0 15,9 16-15,-9-16-1,0 0 1,8 17 0,-8-17-1,0 0 1,8 13-1,0 1 1,-8-14 0,0 0-1,11 19 1,-11-19 0,0 0-1,8 18 1,2 2-1,-10-20 1,0 0 0,15 26-1,-15-26 1,20 37 15,-20-37-15,0 0-1,20 34 1,-5-9 0,-15-25-1,0 0 1,18 32 0,-18-32-1,19 29 1,-19-29-1,14 22 1,-14-22 0,0 0-1,9 20 1,-9-20 0,0 0-1,10 15 1,-10-15-1,8 12 1,-8-12 0,0 0-1,4 10 17,-4-10-17,4 10 1,-4-10-1,0 0 1,9 8 0,-9-8-1,6 6 1,-6-6 0,0 0-1,5 7 1,-5-7-1,5 4 1,-5-4 0,0 0-1,2 5 1,-2-5 0,0 0-1,0 0 1,0 0-1,0 0 1,0 0 15,0 0-15,0 0 0,0 0-1,0 0 1,0 0-1,0 0 1,0 0 0,0 0-1,0 0 1,0 0 0,6 11-1,-6-11 1,0 0-1,0 2 1</inkml:trace>
  <inkml:trace contextRef="#ctx0" brushRef="#br0" timeOffset="162055.569">27063 12069 0,'0'0'15,"0"0"1,0 0-1,0 0 1,0 0 0,0 0 15,0 0-15,0 0-1,0 0 1,0 0-1,0 0 1,0 0 0,0 0-1,0 0 17,0 0-17,0 0 1,0 0-1,0 0 1,0 13 0,0-13-1,0 24 1,0 5 0,0-29-1,0 30 1,0 8-1,0-38 17,-4 46-17,4-46 1,-2 44 0,2-44-1,0 0 1,-3 34-1,3-34 1,-2 21 0,2-21-1,0 0 1,-2 20 0,2-20-1,-3 9 1,3-9-1,0 0 1,0 5 0,0-5-1,0 2 1,0-2 0,0 0 15,0 0-16,-2-5 1,2 5 0,0-22-1,0 22 1,5-30 0,-5 30-1,2-27 1,-2 27-1,2-24 1,-2 24 0,0 0-1,5-27 1,-5 27 0,0 0-1,2-21 1,-2 21 15,5-25-15,-5 25-1,4-24 1,4-7 0,-8 31-1,10-31 1,0 7-1,-10 24 17,13-18-17,-13 18 1,14-20 0,-14 20-1,25-18 1,-25 18-1,21-15 1,-1 7 0,-20 8 15,0 0-15,27-3-1,-27 3 1,0 0-1,24 0 1,-24 0 0,24 4-1,-24-4 1,0 0 0,18 7-1,6 11 1,-24-18-1,19 18 1,-5 6 0,-14-24-1,7 24 1,-5 7 0,-2-31-1,0 28 16,0-28-15,-9 27 0,9-27-1,0 0 1,-8 24 0,8-24-1,-18 20 1,18-20-1,0 0 1,-16 15 0,16-15-1,-24 16 1,24-16 0,0 0-1,-22 9 1,22-9-1,0 0 1,-18 4 0,18-4-1,-19 2 1,19-2 15,0 0-15,-23 0-1,23 0 1,-13 0 0,13 0-1,0 0 1,-11 0 0,11 0-1,-11 0 1,11 0-1,0 0 1,-6 0 0,6 0-1,-8-2 1,8 2 0,0 0-1,-4-2 1,4 2-1,0 0 1,0 0 15,0 0-15,2 0 0,-2 0-1,0 0 1,0 0-1,0 0 1,0 0 0,0 0-1,0 0 1,0 0 0,0 0-1,0 0 1,0 0-1,4-5 1,-4 5 0,0 0-1,21-8 1,-21 8 0,18-11-1,-18 11 16,28-3-15,-28 3 0,26 5-1,-26-5 1,20 9 0,-2-1-1,-18-8 1,19 20-1,-19-20 1,0 0 0,16 27-1,-16-27 1,11 40 0,-11-40-1,0 0 1,0 41-1,0-41 1,-15 38 0,15-38 15,0 0-15,-29 33-1,29-33 1,0 0-1,-37 24 1,37-24 0,0 0-1,-42 11 1,42-11 0,0 0-1,-38 5 1,38-5-1,-26 2 1,26-2 0,0 0-1,-23 0 1,23 0 0,-17 0-1,17 0 1,-18 0 15,18 0-15,0 0-1,-17-2 1,17 2 0,0 0-1,-14-2 1,14 2-1,-10-3 1,10 3 0,0 0-1,-7-4 1,7 4 0,-4-5-1,4 5 1,0 0-1,-5-4 1,5 4 0,-4-2-1,4 2 1,0 0 0,-5-2-1,5 2 16,-4-5-15,4 5 0,0 0-1,0-6 1,0 6 0,-2-5-1,2 5 1,0 0-1,-2 0 1,2 0 0,0 0-1,0 0 1,0 0 0,0 0-1,0 0 1,0 0-1,0 0 1,0 0 0,0 0-1,0 0 17,0 0-17,0 0 1,0 0-1,0 0 1,0 0 0,0 0-1,0 0 1,8-35 0</inkml:trace>
  <inkml:trace contextRef="#ctx0" brushRef="#br0" timeOffset="174492.265">26594 12366 0,'0'0'16,"0"0"0,0 0-1,0 0 1,0 0 0,0 0 15,0 0-16,0 0 1,0 0 0,0 0-1,0 0 1,0 0 0,0 0-1,15 7 1,-15-7-1,8 4 1,-8-4 0,12 7-1,-12-7 1,0 0 0,15 6-1,-15-6 1,16 7-1,-16-7 1,0 0 0,17 4-1,-17-4 17,0 0-17,14 0 1,-14 0-1,6 0 1,-6 0 0,0 0-1,7 0 1,-7 0 0,2 0-1,-2 0 1,0 0-1,4 0 1,-4 0 0,14 8-1,-14-8 1,24 6 0,-24-6-1,0 0 1,20 6-1,-20-6 1,0 0 15,13 0-15,-13 0 0,7-4-1,-7 4 1,0 0-1,8 0 1,-8 0 0,7 0-1,-7 0 1,0 0 0,7 4-1,-7-4 1,4 0-1,-4 0 1,0 0 0,0 0-1,0 0 1,0 0 0,0 0-1,0 0 16,17-37-15</inkml:trace>
  <inkml:trace contextRef="#ctx0" brushRef="#br0" timeOffset="184102.276">26653 16363 0,'0'3'0</inkml:trace>
  <inkml:trace contextRef="#ctx0" brushRef="#br0" timeOffset="186638.413">26671 16315 0,'0'0'16,"0"0"0,0 0-1,0 0 1,0 0-16,0 0 15,0 0 1,0 0 0,0 0-1,0 0 1,0 0 0,0 0-1,0 0 1,0 0-1,0 0 1,0 0 0,0 0-1,0 0 1,0 0 0,0 0-1,0 0 1,0 0-1,0 0 1,0 0 0,0 0-1,0 0 1,0 0 0,0 0-1,0 0 1,0 0-16,0 0 15,0 0 1,2 18 0,-2-18-1,4 24 1,-4-24 0,0 0-1,10 26 1,-10-26-1,8 29-15,-8-29 16,0 0 0,9 22-1,-3 0 1,-6-22 0,0 0-1,6 22-15,-6-22 16,0 0-1,8 20 1,-8-20 0,0 0-1,4 20 1,-4-20-16,0 0 16,7 12-1,-7-12 1,0 0-1,4 14 1,-4-14 0,0 0-16,4 8 15,-4-8 1,0 0 0,5 7-1,-5-7 1,0 0-1,5 3-15,-5-3 16,0 0 0,0 0-1,0 0 1,10 7 0,-10-7-1,0 0-15,13 11 16,-13-11-1,20 8 1,-20-8 0,23 5-1,-23-5 1,0 0 0,22-2-16,-3-7 15,-19 9 1,0 0-1,18-9 1,4-9 0,-22 18-16,0 0 15,20-21 1,-20 21 0,0 0-1,14-16 1,-14 16-1,0 0-15,8-16 16,-8 16 0,0 0-1,4-8 1,-4 8 0,0 0-1,5-3 1,-5 3-16,0 0 15,0 0 1,0 0 0,0 0-1,0 0 1,0 0-16,0 0 16,0 0-1,0 0 1,0 0-1,0 0 1,4-13 0,-4 13-1,0 0-15,6-21 16,-6 21 0,0 0-1,6-12 1,-6 12-1,0 0 1,0-9 0,0 9-1,4-13 1,-4 13 0,0 0-1,4-18 1,-4 18-1,0 0 1,0-11 0,0 11-1,0 0 1,0-4 0,0 4-1,0 0 1,0 0-1,0 0 1,0 0 0,0 0-16,6-11 15,-6 11 1,0 0 0,3-20-1,-3 20 1,0 0-1,0-15 1,0 15 0,0 0-1,0-7 1,0 7 0,0 0-1,0 0 1,0 0-1,0 0 1,0 0 0,0 0-1,0 0 1,0 3 0,0-3-1,0 0 1,0 0-1,0 0 1,0 0 0,0 0-1,0 0-15,0 0 16,0 0 0,0 0-1,0 0 1,0 0-1,0 0 1,0 1 0</inkml:trace>
  <inkml:trace contextRef="#ctx0" brushRef="#br0" timeOffset="192580.832">26819 16530 0,'0'0'16,"0"0"-16,0 0 16,0 0-1,0 0 1,0 0-1,0 0 1,0 0 0,0 0-16,0 0 15,-3 21 1,3-21 0,0 0-1,-2 11 1,2-11-1,-4 15-15,4-15 16,0 0 0,-3 14-1,3-14 1,-4 16 0,4-16-1,0 0-15,-2 19 16,2-19-1,0 0 1,0 20 0,0-20-1,0 0 1,0 11-16,0-11 16,0 0-1,0 17 1,0-17-1,0 0 1,0 14 0,0-14-1,0 0-15,0 8 16,0-8 0,0 0-1,0 9 1,0-9-1,0 0 1,-5 14-16,5-14 16,0 0-1,-6 15 1,6-15 0,0 0-1,-4 20 1,4-20-16,0 0 15,-3 19 1,3-19 0,0 0-1,0 12 1,0-12 0,0 0-16,0 6 15,0-6 1,0 0-1,0 7 1,0-7 0,0 0-1,0 4-15,0-4 16,0 0 0,0 5-1,0-5 1,0 0-1,0 4 1,0-4-16,0 0 16,0 5-1,0-5 1,0 0 0,0 0-1,3 35 1</inkml:trace>
  <inkml:trace contextRef="#ctx0" brushRef="#br0" timeOffset="198937.553">27002 16591 0,'0'0'16,"0"0"0,0 0-16,0 0 15,0 0 1,0 0 0,0 0-1,0 0 1,0 0-1,0 0-15,0 0 16,0 0 0,0 0-1,0 0 1,0 0 0,0 0-1,0 0-15,0 0 16,0 0-1,-2 14 1,2-14 0,-3 21-1,3-21 1,0 0-16,-2 24 16,2-24-1,0 0 1,0 19-1,0 0 1,0-19 0,0 0-1,0 21-15,0-21 16,0 0 0,0 18-1,0-18 1,0 0-1,0 17 1,0-17-16,0 0 16,0 13-1,0-13 1,0 0 0,0 12-1,0-12 1,0 0-16,0 6 15,0-6 1,0 0 0,0 5-1,0-5 1,0 0 0,0 0-16,0 0 15,0 0 1,0 0-1,0 0 1,0 0 0,0 0-1,0 0-15,0 0 16,0 0 0,0 0-1,0 0 1,0 0-1,0 0 1,0 0-16,0 0 16,0 0-1,0 0 1,0 0 0,0 0-1,0 0 1,5-5-16,-5 5 15,0 0 1,12-18 0,-12 18-1,0 0 1,7-16 0,-7 16-16,0 0 15,2-14 1,-2 14-1,0 0 1,5-15 0,-5 15-1,0 0-15,2-18 16,-2 18 0,0 0-1,2-14 1,-2 14-1,0 0 1,0-8 0,7-7-16,-7 15 15,0 0 1,10-13 0,-10 13-1,0 0 1,12-16-1,3 3-15,-15 13 16,0 0 0,16-16-1,7 8 1,-23 8 0,0 0-1,25-7-15,-25 7 16,24-2-1,-24 2 1,0 0 0,25 0-1,-25 0 1,0 0-16,17 2 16,-17-2-1,0 0 1,9 2-1,0 6 1,-9-8 0,0 0-16,13 19 15,-13-19 1,0 0 0,9 10-1,-9-10 1,0 0-1,5 5-15,-5-5 16,2 16 0,-2-16-1,0 0 1,2 13 0,-2-13-1,0 0-15,2 23 16,-2-23-1,0 0 1,4 22 0,-4-22-1,0 0 1,0 15-16,0-15 16,0 0-1,0 6 1,0-6-1,0 0 1,0 2 0,0-2-16,0 0 15,0 0 1,0 0 0,0 0-1,0 0 1,0 0-1,0 0-15,0 0 16,0 0 0,0 0-1,0 0 1,0 0 0,0 0-1,-6 13 1,6-13-16,0 0 15,-4 14 1,4-14 0,0 0-1,-3 15 1,3-15 0,-4 15-16,4-15 15,0 0 1,-3 16-1,3-16 1,0 0 0,0 11-1,0-11-15,0 0 16,0 7 0,0-7-1,0 0 1,0 4-1,0-4 1,0 0-16,-2 2 16,2-2-1,0 0 1,-2 0 0,2 0-1,0 0 1,0 0-16,0 0 15,0 0 1,0 0 0,0 0-1,0 0 1,0 0 0,0 0-16,0 0 15,0 0 1,0 0-1,0 0 1,0 0 0,0 0-1,0 0-15,0 0 16,0-4 0,0 4-1,0 0 1,0-11-1,0 11 1,0 0-16,2-22 16,-2 22-1,0 0 1,5-18 0,-5 18-1,0 0 1,7-23-16,-7 23 15,0 0 1,4-17 0,-4 17-1,0 0 1,2-10 0,-2 10-1,0 0-15,0-8 16,6-7-1,-6 15 1,0 0 0,5-17-1,-5 17 1,0 0-16,4-20 16,-4 20-1,0 0 1,3-9-1,1-7 1,-4 16 0,0 0-16,5-17 15,-5 17 1,0 0 0,2-16-1,-2 16 1,0 0-1,0-6 1,10-3 0,-10 9-1,0 0-15,12-15 16,-12 15 0,0 0-1,9-12 1,-9 12-1,0 0 1,4-5 0,10-1-1,-14 6 1,0 0 0,15-6-1,-15 6-15,0 0 16,12-7-1,-12 7 1,0 0 0,6-3-1,-6 3 1,0 0 0,12 0-1,-12 0 1,0 0-16,15 3 15,-15-3 1,0 0 0,12 1-1,-12-1 1,0 0 0,4 6-1,-4-6 1,0 0-1,11 8 1,-11-8 0,0 0-16,9 14 15,-9-14 1,0 0 0,9 11-1,-9-11 1,0 0-1,4 4 1,-4-4 0,7 9-1,-7-9 1,0 0-16,6 11 16,-6-11-1,0 0 1,5 10-1,0 9 1,-5-19 0,0 0-1,4 20 1,-4-20 0,0 0-1,2 13 1,-2-13-16,0 0 15,0 9 1,0-9 0,6 12-1,-6-12 1,0 0 0,5 16-1,-5-16 1,0 0-1,0 13-15,0-13 16,0 0 0,2 16-1,-2-16 1,0 0 0,3 16-1,-3-16 1,0 0-1,0 11 1,0-11 0,0 0-1,0 5-15,0-5 16,0 0 0,0 4-1,0-4 1,0 0-1,0 0 1,0 0 0,0 0-1,0 0 1,0 0-16,0 0 16,0 0-1,0 0 1,0 0-1,0 12 1,0-12 0,0 0-1,-3 14 1,3-14 0,0 0-1,-2 15-15,2-15 16,0 0-1,0 9 1,0-9 0,0 0-1,0 2 1,0-2 0,0 0-1,0 0 1,0 0-1,0 0 1,0-2-16,0 2 16,0 0-1,0 0 1,0 0 0,0 0-1,0 0 1,0 0-1,0 0 1,0 0 0,0 0-1,0 0-15,0 0 16,-20 17 0</inkml:trace>
  <inkml:trace contextRef="#ctx0" brushRef="#br0" timeOffset="205022.736">27625 16509 0,'0'0'0,"0"0"15,0 0 1,0 0 0,0 0-1,0 0 1,0 0-16,0 0 16,0 0-1,0 0 1,0 0-1,0 0 1,7 13-16,-7-13 16,4 22-1,-4-22 1,7 23 0,-7-23-1,5 26 1,-5-26-16,4 35 15,-4-35 1,4 46 0,-4-46-1,0 49 1,0-49 0,0 0-16,0 42 15,0-42 1,0 26-1,0-26 1,0 0 0,0 33-16,0-33 15,0 0 1,0 28 0,0-28-1,0 0 1,0 25-1,0-25-15,0 0 16,0 18 0,0-18-1,0 0 1,0 13 0,0-13-16,0 0 15,0 12 1,0-12-1,0 0 1,0 12 0,0-12-16,0 0 15,0 8 1,0-8 0,0 0-1,0 3 1,0-3-1,0 0 1,0 0-16,0 0 16,0 0-1,0 0 1,-4 12 0,4-12-1,0 0-15,-4 19 16,4-19-1,0 0 1,-5 16 0,5-16-1,0 0 1,0 4-16,0-4 16,0 0-1,0 0 1,0 0-1,0 0 1,0 0-16,0 0 16,0 0-1,0-3 1,0 3 0,0 0-1,0 0-15,0 0 16,0 0-1,0 0 1,0 0 0,0 0-1,0 0 1,0 0-16,0 0 16,0 0-1,0 0 1,0 0-1,0 0 1,0 0-16,0 0 16,0 0-1,0 0 1,0 0 0,0 0-1,0 0 1,0 0-16,0 0 15,0 0 1,0 0 0,0 0-1,0 0 1,0 0-16,0 0 16,0 0-1,0 0 1,0 0-1,0 0 1,0 0 0,0 0-16,0 0 15,0 0 1,0 0 0,0 0-1,0 0 1,0 0-16,0 0 15,0 0 1,0 0 0,0 0-1,0 0 1,0 0 0,0 0-16,0 0 15,0 0 1,0 0-1,0 0 1,0 0 0,0 0-16,0 0 15,0 0 1,0 0 0,0 0-1,0 0 1,0 0-1,0 0-15,0 0 16,0 0 0,0 0-1,0 0 1,0 0 0,-2-5-16,2 5 15,0 0 1,-3-6-1,3 6 1,0 0 0,0-6-1,0 6-15,0-15 16,0 15 0,0 0-1,3-19 1,-3 19-1,0 0-15,0-15 16,5-5 0,-5 20-1,0 0 1,4-21 0,-4 21-1,0 0-15,2-14 16,-2 14-1,0 0 1,0-3 0,0 3-1,0 0-15,0 0 16,4-12 0,-4 12-1,0 0 1,2-17-1,-2 17 1,0 0-16,0-16 16,0 16-1,0 0 1,0-4 0,0 4-1,0 0-15,7-13 16,-7 13-1,0 0 1,4-18 0,1-2-1,-5 20 1,0 0-16,0-23 16,0 23-1,0 0 1,0-14-1,0 14 1,0 0 0,0-7-16,0 7 15,0 0 1,-2-14 0,2 14-1,0 0 1,-3-18-16,3 18 15,0 0 1,0-12 0,0 12-1,0 0 1,0-10-16,0 10 16,0 0-1,0 0 1,0 0-1,-4-12 1,4 12 0,0 0-16,-7-13 15,7 13 1,0 0 0,-2-16-1,2 16 1,0 0-16,0-6 15,0 6 1,0 0 0,0-3-1,-4-9 1,4 12 0,0 0-16,-2-19 15,2 19 1,0 0-1,0-13 1,0 13 0,0 0-16,0-6 15,0 6 1,0 0 0,0 0-1,0 0 1,0 0-1,0 0-15,0 0 16,0 0 0,0 4-1,0-4 1,0 0 0,0 0-1,0 0-15,0 0 16,0-14-1,0 14 1,0 0 0,2-15-1,-2 15 1,0 0-16,2-15 16,-2 15-1,0 0 1,2-5-1,11-3 1,-13 8-16,0 0 16,16-14-1,-16 14 1,0 0 0,13-6-1,-13 6-15,0 0 16,5-2-1,-5 2 1,0 0 0,13-3-1,-13 3 1,0 0-16,15-1 16,-15 1-1,0 0 1,14 0-1,-14 0 1,0 0 0,4 0-16,-4 0 15,0 0 1,0 0 0,0 0-1,0 0 1,0 0-16,10 4 15,-10-4 1,0 0 0,14 11-1,-14-11 1,0 0-16,9 11 16,-9-11-1,0 0 1,6 4-1,-2 9 1,-4-13 0,0 0-16,8 19 15,-8-19 1,0 0 0,4 15-1,-4-15 1,0 0-1,0 10-15,0-10 16,0 0 0,0 0-1,0 0 1,0 0 0,0 0-16,0 0 15,0 0 1,2 11-1,-2-11 1,0 0 0,2 19-1,-2-19-15,0 0 16,0 15 0,0-15-1,0 0 1,0 4-1,-4 7-15,4-11 16,0 0 0,-8 13-1,8-13 1,0 0 0,-6 9-1,6-9-15,-10 15 16,10-15-1,0 0 1,-13 12 0,13-12-1,0 0-15,-10 8 16,10-8 0,0 0-1,-6 7 1,6-7-1,0 0 1,-2 0-16,-7 6 16,9-6-1,0 0 1,-14 10 0,14-10-1,0 0 1,-10 8-16,10-8 15,0 0 1,-4 5 0,4-5-1,0 0 1,0 0-16,0 0 16,0 0-1,0-3 1,0 3-1,0 0 1,0 0-16,0 0 16,0 0-1,0 0 1,0 0 0,0 0-1,0 0 1,0 0-16,0 0 15,0 0 1,0 0 0,-38 9-1</inkml:trace>
  <inkml:trace contextRef="#ctx0" brushRef="#br0" timeOffset="209484.644">27965 16454 0,'0'0'16,"0"0"-16,0 0 15,0 0 1,0 0 0,0 0-1,0 0 1,0 0-16,0 0 15,0 0 1,0 0 0,0 0-1,0 0 1,0 0 0,0 0-16,0 0 15,0 0 1,0 0-1,0 0 1,0 0 0,0 0-1,0 0-15,0 0 16,0 0 0,0 0-1,0 15 1,0-15-1,0 0-15,-2 25 16,2-25 0,-5 28-1,5-28 1,0 0 0,-4 29-16,4-29 15,0 0 1,-4 40-1,4-40 1,0 0 0,-5 50-1,5-50-15,0 0 16,0 39 0,0-39-1,0 29 1,0-29-1,0 0-15,0 18 16,0-18 0,0 0-1,0 25 1,0-25 0,0 0-1,-2 38-15,2-38 16,0 0-1,-5 32 1,5-3 0,0-29-1,0 0 1,0 26-16,0-26 16,0 0-1,0 25 1,0-25-1,0 0 1,0 17-16,0-17 16,0 0-1,0 21 1,0-21 0,0 0-1,0 12 1,0-12-16,0 0 15,5 11 1,-5-11 0,0 0-1,2 3 1,-2-3 0,0 0-16,0 0 15,0 0 1,0 0-1,0-3 1,0 3 0,0 0-16,0 0 15,0 0 1,0 0 0,0 0-1,0 0 1,0 0-16,0 0 15,0 0 1,0 0 0,0 0-1,2-4 1,-2 4 0,0 0-16,0-19 15,0 19 1,0 0-1,-2-26 1,0-2 0,2 28-1,0 0-15,-5-29 16,3 5 0,2 24-1,0 0 1,-2-24-1,2 24-15,0 0 16,-2-27 0,2 27-1,0 0 1,-2-25 0,2 25-1,0 0-15,0-21 16,0 21-1,0 0 1,0-22 0,0 22-1,0 0 1,0-13-16,0 13 16,0-21-1,0 21 1,0 0-1,0-19 1,0 19-16,0 0 16,0-15-1,0 15 1,2-20 0,-2 20-1,0 0-15,4-19 16,-4 19-1,0 0 1,2-14 0,-2 14-1,0 0 1,5-9-16,-5 9 16,0 0-1,2-7 1,-2 7-1,0 0 1,2-4-16,5-12 16,-7 16-1,0 0 1,9-15 0,-9 15-1,0 0-15,4-15 16,-4 15-1,0 0 1,2-9 0,-2 9-1,0 0 1,0-2-16,0 2 16,0 0-1,-2 0 1,2 0-1,0 0 1,0 2 0,0-2-16,0 0 15,11-9 1,-11 9 0,0 0-1,11-15 1,-11 15-1,0 0-15,7-10 16,-7 10 0,0 0-1,2-4 1,-2 4 0,0 0-16,0 0 15,0 0 1,0 0-1,0 0 1,0 0 0,0 0-1,11-5-15,-11 5 16,0 0 0,13-6-1,-13 6 1,0 0-1,9-4-15,-9 4 16,0 0 0,8 0-1,-8 0 1,0 0 0,14 0-1,-14 0-15,0 0 16,16 0-1,-16 0 1,0 0 0,19 4-1,-19-4-15,0 0 16,16 11 0,-16-11-1,0 0 1,7 4-1,1 8 1,-8-12-16,0 0 16,11 15-1,-11-15 1,0 0 0,7 13-1,-7-13-15,0 0 16,7 20-1,-7-20 1,0 0 0,4 15-1,-4-15 1,0 0-16,0 14 16,0-14-1,0 0 1,0 7-1,-6 6 1,6-13-16,0 0 16,-12 17-1,12-17 1,0 0 0,-11 12-1,-7-4 1,18-8-16,0 0 15,-19 11 1,-6-4 0,25-7-1,0 0 1,-26 4-16,26-4 16,0 0-1,-15 0 1,15 0-1,0 0 1,-4-2 0,4 2-16,0 0 15,0 0 1,0 0 0,0 0-1,2 0 1,-2 0-16,0 0 15,0 0 1,0 0 0,0 0-1,0 0 1,0 0 0,0 0-16,0 0 15,0 0 1,0 0-1,0 0 1,0 0 0,0 0-16,0 0 15,0 0 1,0 0 0,0 0-1,0 0 1,0 0-1,-33-18-15</inkml:trace>
  <inkml:trace contextRef="#ctx0" brushRef="#br0" timeOffset="211485.315">28269 16427 0,'0'0'15,"0"0"1,0 0 0,0 0-1,0 0 1,0 0-16,0 0 15,0 0 1,0 0 0,0 0-1,0 0 1,0 0-16,0 0 16,0 0-1,0 0 1,0 0-1,0 0 1,0 0 0,0 0-16,0 0 15,0 18 1,0-18 0,0 23-1,0-23 1,0 0-16,0 26 15,0 0 1,0-26 0,0 0-1,0 24 1,0-24 0,0 0-16,0 18 15,0-18 1,0 0-1,0 20 1,0-20 0,0 0-16,0 12 15,0-12 1,0 0 0,0 16-1,0-16 1,0 0-1,-2 12-15,2-12 16,0 0 0,-2 8-1,2-8 1,0 0 0,-2 2-1,2-2-15,0 0 16,0 0-1,0 0 1,0 0 0,0-2-1,0 2-15,0 0 16,0 0 0,0 0-1,0 0 1,0 0-1,0 0 1,0 0-16,0 0 16,0 0-1,0 0 1,0 0 0,0 0-1,0 0-15,0 0 16,0 0-1,0 0 1,0 0 0,0 0-1,0 0 1,0 0-16,0 0 16,0 0-1,0 0 1,0 0-1,0 0 1,0 0-16,0 0 16,-4 14-1,4-14 1,0 0 0,-6 17-1,6-17 1,0 0-16,0 16 15,0-16 1,0 0 0,0 6-1,0-6 1,0 0-16,0 0 16,0 0-1,0 0 1,0 0-1,0 0 1,0 0 0,0-3-16,0 3 15,0 0 1,0 0 0,0 0-1,0 0 1,0 0-16,0 3 15</inkml:trace>
  <inkml:trace contextRef="#ctx0" brushRef="#br0" timeOffset="212268.05">28240 16176 0,'0'0'16,"0"0"0,0 0-1,0 0 1,0 0-1,0 0 1,0 0 0,0 0-1,0 0 1,0 0 0,0 0-1,0 0 1,0 0-16,0 0 15,0 0 1,0 2 0</inkml:trace>
  <inkml:trace contextRef="#ctx0" brushRef="#br0" timeOffset="-212624.204">26457 17047 0,'0'0'0,"0"0"15,0 0 1,0 0 0,0 0-1,0 0 1,0 0 0,0 0-16,0 0 15,0 0 1,0 0-1,0 0 1,0 0 0,0 0-1,0 0-15,14 5 16,-14-5 0,0 0-1,10 6 1,5 3-1,-15-9 1,20 13-16,-2 2 16,-18-15-1,0 0 1,40 18 0,-40-18-1,68 17 1,-68-17-16,90 10 15,-12-9 1,-78-1 0,75-1-1,-9-2 1,-15 3 0,1 0-1,-52 0-15,71 0 16,6-1-1,-77 1 1,86-3 0,-8 3-1,-17 0 1,-6 0 0,-4 0-1,0 0-15,1 0 16,5 0-1,3 0 1,0 0 0,-5 0-1,-2 0-15,-53 0 16,60 0 0,6 0-1,-66 0 1,62 0-1,-10-5-15,-6-3 16,-46 8 0,0 0-1,48-9 1,-9-2 0,-39 11-1,0 0-15,37-9 16,-37 9-1,0 0 1,33-11 0,-33 11-1,0 0 1,22-7-16,-22 7 16,0 0-1,8-3 1,-8 3-1,0 0 1,0 0-16,0 0 16,0 0-1,0 0 1,0 0 0,0 0-1,-1 0 1,1 0-16,0 0 15,26-32 1,9-1-16</inkml:trace>
  <inkml:trace contextRef="#ctx0" brushRef="#br0" timeOffset="-171881.958">27080 17608 0,'0'0'15,"0"0"1,0 0 0,0 0-1,0 0-15,0 0 16,0 0 0,0 0-1,0 0 1,0 0-1,0 0 1,0 0-16,0 0 16,0 0-1,0 0 1,0 0 0,0 0-1,-2-21 1,2 21-16,0 0 15,-2-14 1,2 14 0,0 0-1,-6-14 1,6 14 0,0 0-16,-2-11 15,0-7 1,2 18-1,-3-32 1,3 32 0,0 0-1,0-30 1,0 30-16,0 0 16,13-22-1,-13 22 1,0 0-1,14-18 1,7 5-16,-21 13 16,0 0-1,29-17 1,-29 17 0,0 0-1,29-18 1,-1 0-1,-28 18 1,0 0-16,38-15 16,-38 15-1,0 0 1,47-16 0,-47 16-1,0 0 1,47-4-1,-47 4 1,0 0 0,39 0-1,-39 0-15,0 0 16,28 4 0,-28-4-1,0 0 1,24 5-1,5 11 1,-29-16 0,28 35-1,-28-35 1,14 46 0,-14-46-1,0 0-15,0 54 16,0-54-1,-9 48 1,9-48 0,0 0-1,-9 35 1,1-14 0,8-21-1,0 0 1,-10 20-16,-3 5 15,13-25 1,0 0 0,-15 22-1,15-22 1,-22 22 0,22-22-1,0 0 1,-29 24-16,29-24 15,0 0 1,-22 16 0,1 6-1,21-22 1,0 0 0,-23 17-16,23-17 15,0 0 1,-22 20-1,22-20 1,0 0 0,-18 17-1,1 1-15,17-18 16,0 0 0,-14 22-1,14-22 1,-9 27-1,9-27 1,0 0-16,-6 22 16,6-22-1,0 0 1,-2 20 0,2-20-1,0 24 1,0-24-16,0 0 15,0 19 1,0 6 0,0-25-1,0 0 1,0 24 0,0-24-16,0 0 15,0 22 1,0-22-1,0 0 1,0 18 0,0-18-1,0 0-15,2 11 16,-2-11 0,0 0-1,4 7 1,-4-7-1,0 0 1,0 1-16,0-1 16,0 0-1,0 0 1,0 0 0,0 0-1,0 0 1,0 0-16,0 0 15,0 0 1,0 0 0,0 0-1,0 0 1,0 0 0,0 0-16,0 0 15,0 0 1,0 0-1,0 0 1,0 0 0,0 0-1,0 0 1,0 0-16,0 0 16,0 0-1,0 0 1,0 0-1,0 0 1,0 0 0,0 0-16,0 0 15,0 0 1,0 0 0,0 0-1,0 0 1,0 0-1,0 0-15,0 0 16,0 0 0,0 0-1,0 0 1,0 0 0,0 0-1,0 0-15,0 0 16,0 0-1,0 0 1,0 0 0,0 0-1,0 0 1,0 0-16,0 0 16,0 0-1,0 0 1,0 0-1,16 36 1</inkml:trace>
  <inkml:trace contextRef="#ctx0" brushRef="#br0" timeOffset="-150011.974">27263 18230 0,'0'0'16,"0"0"-1,0 0 1,0 0 0,0 0-16,0 0 15,0 0 1,0 0 0,0 0-1,0 0 1,0 0-1,-28 29-15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81.05594" units="1/cm"/>
          <inkml:channelProperty channel="Y" name="resolution" value="675.46899" units="1/cm"/>
          <inkml:channelProperty channel="T" name="resolution" value="1" units="1/dev"/>
        </inkml:channelProperties>
      </inkml:inkSource>
      <inkml:timestamp xml:id="ts0" timeString="2019-04-12T10:18:18.4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27892 12223 0,'0'5'0</inkml:trace>
  <inkml:trace contextRef="#ctx0" brushRef="#br0" timeOffset="4745.213">28450 11897 0,'0'0'16,"0"0"0,0 0-1,0 0 1,0 0 0,0 0-1,-2 19 1,2-19-1,0 0 1,-2 25 0,-2-4-1,4-21 1,-10 25 0,10-25-1,-13 35 1,-9 9-1,22-44 1,-28 45 0,28-45-1,-27 46 1,27-46 0,-27 55-1,1-2 1,26-53-1,-24 46 1,24-46 0,-20 46-1,20-46 1,0 0 0,-17 43-1,17-43 1,0 0-1,-18 30 1,18-30 0,0 0-1,-11 24 1,11-24 0,-10 18-1,10-18 1,0 0-1,-10 20 1,10-20 0,0 0-1,-9 13 1,9-13 0,0 0-1,-9 16 1,9-16-1,0 0 1,-9 8 0,9-8-1,0 0 1,-6 9 0,6-9-1,0 0 1,-4 5-1,4-5 1,0 0 0,-5 1-1,-4 11 1,9-12 0,0 0-1,-15 13 1,15-13-1,-20 18-15,20-18 16,0 0 0,-13 13-1,13-13 1,0 0 0,-11 11-1,11-11 1,0 0-1,-1 6 1,1-6 0,0 0-1,0 3 1,0-1 0</inkml:trace>
  <inkml:trace contextRef="#ctx0" brushRef="#br0" timeOffset="12884.964">28463 12109 0,'0'0'16,"0"0"0,0 0-1,0 0 1,0 0 0,0 0-1,0 0 1,0 0-1,0 0 1,0 0 0,0 0-1,0 0 1,0 0 0,0 0-1,0 0 1,0 0-1,6 14 1,-6-14 0,6 25-1,-6-25 1,6 27 0,-6-27-1,4 23 1,-4-23-1,5 42 1,-5-42 0,0 0-1,2 40 1,-2-8 0,0-32-16,0 39 15,0-39 1,0 43-1,0-43 1,0 0 0,0 41-1,0-41 1,0 0 0,0 27-1,0-27 1,0 25-1,0-25 1,0 0 0,0 20-1,0-20 1,0 0 0,0 25-1,0-25 1,0 0-1,0 22 1,0-22 0,0 0-1,0 17 1,0-17 0,0 0-1,0 16 1,0-16-1,0 0 1,0 9 0,0-9-1,0 0 1,0 8 0,0-8-1,0 0 1,0 7-1,0-7 1,0 0 0,0 6-1,0-6 1,0 0 0,0 0-1,0 0 1,0 0-1,0 0 1,0 0 0,0 0-1,0-6 1,0 6 0,4-20-1,-4 20 1,0 0-1,10-24 1,-10 24 0,0 0-1,6-24 1,-6 24 0,8-20-1,-8 20 1,0 0-1,7-20 1,5 2 0,-12 18-1,0 0 1,12-23 0,-12 23-1,25-25 1,-25 25-1,0 0 1,24-22 0,-24 22-1,29-18 1,-29 18 0,0 0-1,42-15 1,-42 15-1,41 0 1,-41 0-16,0 0 31,29 11-31,-7 2 32,-22-13-32,0 0 15,20 15 1,-20-15-1,0 0 1,13 14 0,-13-14-1,0 0 1,16 19 0,-16-19-1,0 0 1,11 18-1,-11-18 1,8 24 0,-8-24-1,0 0 1,5 18 0,-5-18-1,0 0 1,7 18-1,-7-18 1,0 0 0,0 12-1,0-12 1,0 0 0,0 14-1,4 4 1,-4-18-1,0 0 1,1 20 0,-1-20-1,0 0 1,0 19 0,0-19-1,0 0 1,0 12-1,0-12 1,0 0 0,0 5-1,0-5 1,0 0 0,0 0-1,0 0 1,0 0-1,0 0 1,0 0 0,0 0-1,0 0 1,0 0 0,0 0-1,0 0 1,0 0-1,0 0 1,0 0 0,0 0-1,0 0 1,0 0 0,0 0-1,0 0 1,0 0-1,0 0 1,0 0 0,0 0-1,0 0 1,0 0 0,0 0-1,-21-3 1</inkml:trace>
  <inkml:trace contextRef="#ctx0" brushRef="#br0" timeOffset="17297.451">29121 12332 0,'0'0'16,"0"0"-1,0 0 1,0 0 0,0 0-1,0 0 1,0 0-1,0 0 1,0 0 0,0 0-1,0 0-15,0 0 16,0 0 0,0 0-1,0 0 1,0 0-1,0 0 1,-16 8 0,16-8-1,0 0 1,-9 4 0,-7 5-1,16-9 1,0 0-1,-15 11 1,-5 0 0,20-11-1,0 0 1,-18 13 0,-1 0-1,19-13 1,0 0-1,-18 20 1,18-20 0,0 0-1,-13 18 1,13-18 0,-8 22-1,8-22 1,0 0-1,-8 18 1,8-18 0,0 0-1,-4 17 1,2 8 0,2-25-1,0 0 1,0 23-1,4 6 1,-4-29 0,16 25-1,-16-25 1,0 0 0,15 17-1,-15-17 1,0 0-1,20 14 1,-20-14 0,0 0-1,20 8 1,-20-8 0,0 0-1,13 9 1,7-2-1,-20-7 1,0 0 0,27 4-1,-2-8 1,-25 4 0,23-13-1,-23 13 1,0 0-1,16-13 1,-16 13 0,10-25-1,-10 25 1,0 0 0,8-24-1,-1 0 1,-7 24-1,0 0 1,6-27 0,-6 27-1,0 0 1,0-24 0,0 0-1,0 24 1,0 0-1,-6-22 1,6 22 0,0 0-16,-4-25 31,4 25-31,0 0 16,-4-17-1,4 17 1,0 0-1,-4-9 1,4 9 0,0 0-1,-3-2 1,3 2 0,0 0-1,0 0 1,0 0-1,0 0 1,0 2 0,0-2-1,0 0 1,0 0 0,0 0-1,0 0 1,0 0-1,0 0 1,0 0 0,0 0-1,0 0 1,0 0 0,0 0-1,0 0 1,0 0-1,0 0 1,0 0 0,0 0-1,0 0 1,0 0 0,0 0-1,0 0 1,0 0-1,0 0 1,0 0 0,0 0-1,0 0 1,0 0 0,0 0-1,0 4 1,0-4-1,0 0 1,5 16 0,-5-16-1,0 0 1,3 17 0,-3-17-1,0 0 1,3 14-1,-3-14 1,12 15 0,-12-15-1,0 0 1,8 15 0,-8-15-1,0 0 1,5 11-1,-5-11 1,0 0 0,4 9-1,-4-9 1,10 16 0,-10-16-1,0 0 1,10 13-1,-10-13 1,0 0 0,4 8-1,-4-8 1,0 0 0,2 10-1,5 3 1,-7-13-1,0 0 1,10 18 0,-10-18-1,0 0 1,6 13-16,-6-13 16,0 0-1,2 4 1,-2-4-1,0 0 1,0 2 0,0-2-1,0 0 1,0 0 0,0 0-1,0 0 1,0 0-1,0 0 1,0 0 0,0 0-1,0 0 1,0 0 0,0 0-1,0 0 1,0 0-1,0 0 1,0 0 0,0 0-1,0 0 1,0 0 0,0 0-1,0 0 1,0 0-1,0 0 1,0 0 0,0 0-1,0 0 1,0 0 0,0 0-1,0 0 1,0 0-1,0 0 1,0 0 0,0 0-1,0 0 1,0 0 0,0 0-1,0 0 1,0 0-1,15 31 1</inkml:trace>
  <inkml:trace contextRef="#ctx0" brushRef="#br0" timeOffset="22878.93">27998 12186 0,'0'1'0</inkml:trace>
  <inkml:trace contextRef="#ctx0" brushRef="#br0" timeOffset="49578.508">27757 12139 0,'0'2'0</inkml:trace>
  <inkml:trace contextRef="#ctx0" brushRef="#br0" timeOffset="54396.839">27747 12146 0,'0'0'16,"0"0"-1,0 0 1,0 0 0,0 0-1,0 0 1,0 0 0,0 0-1,0 0 1,0 0-1,0 0 1,0 0 0,0 0-1,0 0 1,0 0 0,0 0-1,0 0 1,0 0-1,0 0 1,0 0 0,0 0-1,0 0 1,0 0 0,0 0-1,0 0 1,0 0-1,0 0 1,0 0 0,0 0-1,0 0-15,0 0 32,0 0-32,0 0 15,0 0 1,0 0-1,0 0 1,10 8 0,-10-8-1,0 0 1,10 11 0,-10-11-1,11 12 1,-11-12-1,0 0 1,14 10 0,-14-10-1,0 0 1,10 11 0,-10-11-1,0 0 1,6 5-1,-6-5 1,0 0 0,13 7-1,-13-7 1,0 0 0,12 4-1,-12-4 1,0 0-1,8 4 1,-8-4 0,0 0-1,5 3 1,7 4 0,-12-7-1,0 0 1,19 4-1,-19-4 1,0 0 0,15 0-1,-15 0 1,0 0 0,20 0-1,-20 0 1,0 0-1,13 0 1,-13 0 0,0 0-1,11 0 1,-11 0 0,0 0-1,9-3 1,-9 3-1,0 0 1,2-1 0,-2 1-1,0 0 1,0 0 0,0 0-1,0 0 1,0 0-1,0 0 1,0 0 0,0 0-1,0 0 1,0 0 0,0 0-1,0 0 1,9-12-1,-9 12 1,0 0 0,13-9-1,-13 9 1,0 0 0,12-9-1,-12 9 1,0 0-1,4-6-15,-4 6 32,0 0-32,0-2 15,0 2 1,2-11 0,-2 11-1,0 0 1,2-14-1,-2 14 1,0 0 0,0-15-1,0 15 1,0 0 0,-4-17-1,4 17 1,0 0-1,-7-16 1,7 16 15,0 0-15,-5-8 0,5 8-1,0 0 1,-10-16-1,10 16 1,0 0 0,-9-11-1,9 11 1,-18-13 0,18 13-1,0 0 1,-13-14-1,13 14 1,0 0 0,-11-7-1,11 7 1,-17-4 0,17 4-1,0 0 1,-14-4-1,14 4 17,0 0-17,-13 0 1,13 0 0,-19 0-16,19 0 31,0 0-31,-20 0 15,20 0 1,0 0 0,-25 2-1,25-2 1,0 0 0,-16 5-1,16-5 1,-19 6-1,19-6 1,0 0 0,-16 9-1,16-9 1,0 0 0,-11 7-1,-2 2 1,13-9-1,0 0 1,-15 12 0,15-12-1,0 0 1,-16 19 0,16-19-1,0 0 1,-15 14-1,15-14 1,0 0 0,-11 20-1,11-20 1,0 0 0,-9 21-1,9-21 1,0 0-1,-7 11 1,7-11 0,-2 15-1,2-15 1,0 0 0,-2 20-1,2-20 1,0 0-1,0 13 1,0-13 0,0 0-1,0 20 1,0-20 0,0 0-1,0 19 1,0-19-1,0 0 1,2 18 0,-2-18-1,0 0 1,4 18 0,-4-18-1,0 0 1,0 11-1,0-11 1,9 15 0,-9-15-1,0 0 1,9 13 0,-9-13-1,0 0 1,5 9-1,-5-9 1,0 0 0,4 7-1,11 4 1,-15-11 0,0 0-1,18 11 1,-18-11-1,0 0-15,18 9 32,-18-9-32,0 0 15,13 9 1,-13-9 0,0 0-1,10 4 1,-10-4-1,0 0 1,6 4 0,7 1-1,-13-5 1,0 0 0,20 3-1,-20-3 1,0 0-1,13 0 1,-13 0 0,0 0-1,18 0 1,-18 0 0,0 0-1,12-3 1,-12 3-1,0 0 1,13-2 0,-13 2-1,0 0 1,4 0 0,8-10-1,-12 10 1,0 0-1,15-12 1,-15 12 0,0 0-1,10-9 1,-10 9 0,0 0-1,4-5 1,-4 5-1,0 0 1,0 0 0,0 0-1,0 0 1,13-4 0,-13 4-1,0 0 1,16-11-1,-16 11 1,0 0 0,10-7-1,-10 7 1,0 0 0,7-4-1,-7 4 1,0 0-1,0 0 1,0 0 0,0 0-1,0 2 1,0-2 0,0 0-1,0 0 1,0 0-1,0 0 1,0 0 0,0 0-1,0 0 1,0 0 0,0 0-1,0 0 1,0 0-1,0 0 1,0 0 0,0 0-1,0 0-15,0 0 32,0 0-32,0 0 31,0 2-31</inkml:trace>
  <inkml:trace contextRef="#ctx0" brushRef="#br0" timeOffset="74176.819">24854 12379 0,'0'3'0</inkml:trace>
  <inkml:trace contextRef="#ctx0" brushRef="#br0" timeOffset="77882.526">24847 12384 0,'0'0'15,"0"0"1,0 0-1,0 0 1,0 0 0,0 0-1,0 0 17,0 0-17,0 0 1,0 0-1,0 0 1,0 0 0,0 0-1,0 0 1,0 0 15,9 10-15,-9-10-1,6 7 1,-6-7 0,12 9-1,-12-9 1,9 11 0,-9-11 15,12 14-16,-12-14 1,12 8 0,-12-8-1,9 7 1,-9-7 0,0 0-1,6 7 1,-6-7-1,16 5 1,-16-5 0,0 0-1,13 10 1,-13-10 0,20 10-1,-20-10 16,0 0-15,17 8 0,-17-8-1,0 0 1,16 4 0,1 3-1,-17-7 1,0 0-1,20 4 1,-20-4 0,0 0-1,20 0 1,-20 0 0,0 0-1,15 0 1,5 0-1,-20 0 1,0 0 0,18-2-1,-18 2 17,0 0-17,15-7 1,-15 7-1,9-17 1,-9 17 0,0 0-1,2-18 1,-2 18 0,0 0-1,-4-24 1,4 24-1,0 0 1,-9-16 0,9 16-1,-4-11 1,-10-2 0,14 13-1,0 0 1,-13-18 15,13 18-15,0 0-1,-13-13 1,13 13 0,0 0-1,-17-15 1,17 15-1,0 0 1,-18-9 0,18 9-1,-11-2 1,11 2 0,-18-5-1,18 5 1,-13-2 15,13 2-15,-13 0-1,-3 0 1,16 0 0,-18 0-1,18 0 1,-13 0-1,13 0 17,-8 0-17,8 0 1,-16 9 0,16-9-1,-11 11 1,11-11-1,-8 11 1,8-11 15,-8 4-15,8-4 0,-2 3-1,-6 8 1,8-11-1,-9 18 1,9-18 0,-12 12 15,6 6-15,6-18-1,-4 18 1,4-18-1,0 14 1,-2 3 0,2-17-1,-2 17 17,2-17-17,0 14 1,4 3-1,-4-17 1,8 17 0,-8-17-1,5 14 1,-5-14 15,5 4-15,-5-4-1,0 0 1,4 9 0,-4-9-1,7 18 1,-7-18 0,4 11 15,-4-11-16,4 4 1,8 7 0,-12-11-1,10 12 1,-10-12 0,9 8-1,-9-8 1,0 0-1,4 5 1,8 1 0,-12-6-1,13 7 1,-13-7 15,0 0-15,16 4-1,-16-4 1,4 0 0,-4 0-1,0 0 1,0 0 0,0 0-1,0 0 1,0 0-1,0 0 1,0 0 0,0 0-1,0 0 1,0 0 0,11 5-1,-11-5 1,0 0-1,20 4 17,-20-4-17,0 0 1,13 5 0,-13-5-1,4 0 1,-4 0-1,0 0 1,0 0 0,0 0-1,0 0 1,0 0 0,0 0-1,-2 0 1,2 0-1,0 0 1,0 0 0,0 0-1,0 0 1,13 4 0,-13-4-1,0 0 16,18 7-15,-18-7 0,0 0-1,15 3 1,-15-3 0,0 0-1,5 0 1,-5 0-1,0 0 1,0 0 0,0 0-1,0 0 1,0 0 0,-2 0-1,2 0 1,0 0-1,0 0 1,0 0 0,0 0-1,0 0 17,0 0-17,30-1 1</inkml:trace>
  <inkml:trace contextRef="#ctx0" brushRef="#br0" timeOffset="81209.461">25368 12282 0,'0'0'16,"0"0"0,0 0-1,0 0 1,0 0-1,0 0 1,0 0 0,0 0 15,0 0-15,0 0-1,0 0 1,0 0-1,0 0 1,0 0 0,-18 5-1,18-5 1,-11 2 0,11-2-1,0 0 1,-16 7-1,16-7 1,-8 2 0,8-2-1,0 0 1,-16 9 0,16-9-1,-13 8 1,13-8 15,-15 17-15,15-17-1,0 0 1,-10 12 0,10-12-1,0 0 1,-8 22-1,8-22 1,-6 18 0,6-18-1,0 0 1,-3 25 0,3-25-1,0 19 1,0-19-1,5 18 1,-5-18 0,0 0-1,2 16 1,-2-16 15,0 0-15,0 15-1,4 4 1,-4-19 0,0 0-1,6 18 1,-6-18 0,0 0-1,7 20 1,9 0-1,-16-20 1,0 0 0,13 17-1,-13-17 1,0 0 0,16 18-1,-16-18 1,0 0-1,10 13 17,-10-13-17,0 0 1,10 9 0,-10-9-1,10 16 1,-10-16-1,0 0 1,7 15 0,-7-15-1,2 15 1,-2-15 0,-9 14-1,9-14 1,0 0-1,-13 14 1,13-14 0,0 0-1,-9 9 1,9-9 0,-6 6-1,6-6 16,0 0-15,-16 4 0,16-4-1,-13 2 1,13-2 0,0 0-1,-11 0 1,11 0-1,-9 0 1,9 0 0,-11 6-1,11-6 1,0 0 0,-15 5-1,15-5 1,0 0-1,-9 0 1,9 0 0,-7 0-1,7 0 17,0 0-17,-4 0 1,4 0-1,-4 0 1,4 0 0,0 0-1,0 0 1,0 0 0,0 0-1,0 0 1,0 0-1,0 0 1,0 0 0,0 0-1,0 0 1,0 0 0,0 0-1,0 0 1,0 0-1,0 0 17,0 0-17,0 0 1,-14-2 0,14 2-1,0 0 1,-17-5-1,17 5 1,0 0 0,-16-4-1,16 4 1,0 0 0,-4-2-1,4 2 1,0 0-1,0 0 1,0 0 0,-25-20-1</inkml:trace>
  <inkml:trace contextRef="#ctx0" brushRef="#br0" timeOffset="82900.451">25427 12421 0,'0'0'15,"0"0"1,0 0 0,0 0-1,0 0 1,0 0 0,0 0 15,0 0-16,0 0 1,0 0 0,0 0-1,0 0 1,0 0 0,0 0-1,0 0 1,0 0-1,0 0 1,0 0 0,0 0-1,0 18 1,0-18 0,5 22-1,-5-22 1,0 0-1,2 16 1,-2-16 0,2 19-1,-2-19 17,0 0-17,0 16 1,0 6-1,0-22 1,0 20 0,0-20-1,0 0 1,0 17 0,0-17-1,4 25 1,-4-25-1,0 0 1,2 19 0,-2-19-1,0 14 1,0-14 0,0 0-1,0 11 1,0-11-1,0 11 17,0-11-17,0 0 1,0 6 0,0-6-1,3 5 1,-3-5-1,0 0 1,2 4 0,-2-4-1,2 0 1,-2 0 0,0 0-1,0 0 1,0 0-1,0 0 1,0 0 0,0 0-1,0 0 1,0 0 0,0 0 15,0 2-16</inkml:trace>
  <inkml:trace contextRef="#ctx0" brushRef="#br0" timeOffset="83715.925">25449 12239 0,'0'0'16,"0"0"-1,0 0 1,0 0 0,0 0-1,0 0 1,0 0 0,0 0-1,0 0 1,0 0-1,0 0 1,0 0 15,0 1-15</inkml:trace>
  <inkml:trace contextRef="#ctx0" brushRef="#br0" timeOffset="95266.577">25551 12400 0,'0'0'16,"0"0"-1,0 0 1,0 0 0,0 0-1,0 0 1,0 0 0,0 0-1,0 0 1,0 0-1,0 15 1,0-15 0,0 0-1,-2 24 1,2-24 0,-2 15-1,2-15 1,0 0-1,0 16 1,0-16 0,2 15 15,-2-15-15,0 0-1,0 9 1,0-9-1,0 9 1,0-9 0,0 0-1,0 7 1,0-7 0,0 4-1,0-4 1,0 0-1,0 7 1,0-7 0,0 4-1,0-4 1,0 0 0,0 2-1,0-2 1,6 13-1,-6-13 17,0 0-17,4 20 1,-4-20 0,0 13-1,0-13 1,5 16-1,-5-16 1,0 0 0,4 15-1,-4-15 1,0 0 0,0 16-1,0-16 1,0 9-1,0-9 1,0 0 0,0 4-1,0-4 1,0 4 15,0-4-15,0 0-1,2 3 1,-2-3 0,2 0-1,-2 0 1,0 0 0,0 0-1,0 0 1,0 0-1,0 0 1,0 0 0,0 0-1,0 0 1,0 0 0,0 0-1,0 0 1,0 0-1,0 0 1,0 0 15,0 0-15,0 0 0,0 0-1,0 0 1,0 0-1,0 0 1,0 0 0,0 0-1,0 0 1,0 0 0,0 0-1,0 0 1,0 0-1,0 0 1,0 0 0,0 0-1,0 0 1,0 0 0,0 0-1,0 0 16,0 0-15,0 0 0,0 0-1,0 0 1,0 0 0,0 0-1,0 0 1,0 0-1,0 0 1,0 0 0,0 0-1,0 0 1,0 0 0,0 0-1,2-3 1,-2 3-1,0 0 1,4-4 0,-4 4-1,0-6 17,0 6-17,0 0 1,0-5-1,0 5 1,0-15 0,0 15-1,0 0 1,-4-18 0,4 18-1,0-13 1,0 13-1,0 0 1,0-7 0,0-6-1,0 13 1,0 0 0,0-18-1,0 18 1,0 0-1,0-13 1,0 13 15,0 0-15,0-11 0,0 11-1,0 0 1,0 0-1,0 0 1,0 0 0,0 0-1,0 4 1,0-4 0,0 0-1,0 0 1,0 0-1,0 0 1,0 0 0,0 0-1,0 0 1,0 0 0,0 0-1,0 0 1,0 0 15,0 0-15,0 0-1,0 0 1,0 0 0,0 0-1,4-13 1,-4 13-1,4-15 1,-4 15 0,0 0-1,4-16 1,-4 16 0,0-7-1,0 7 1,0 0-1,0-2 1,0 2 0,0 0 15,0 0-15,0 0-1,0 2 1,0-2-1,0 0 1,0 0 0,0 0-1,0 0 1,0 0 0,0 0-1,0 0 1,0 0-1,0 0 1,0 0 0,0 0-1,0 0 1,0 0 0,0 0-1,0 0 1,0 0 15,0 0-31,0 0 31,0 0-15,0 0 0,0 0-1,0 0 1,2-10-1,-2 10 1,0 0 0,2-16-1,-2 16 1,0 0 0,0-11-1,0 11 1,0-7-1,0 7 1,0 0 0,0-2-1,0 2 1,0 0 15,0 0-15,0 0-1,0 2 1,0-2 0,0 0-1,0 0 1,0 0 0,0 0-1,0 0 1,0 0-1,0 0 1,0 0 0,0 0-1,0 0 1,0 0 0,0 0-1,0 0 1,0 0-1,0 0 1,0 0 0,0 0-1,0 0 17,0 0-17,0 0 1,0 0-1,0 0 1,0 0 0,0 0-1,0 0 1,0 0 0,0 0-1,2-11 1,-2 11-1,0 0 1,3-12 0,-3 12-1,0 0 1,2-10 0,-2 10-1,0-6 1,0 6 15,0 0-15,0 0-1,0 0 1,2 0 0,-2 0-1,0 0 1,2-2-1,-2 2 1,2-3 0,-2 3-1,0 0 1,0 0 0,0 0-1,0 0 1,0 0-1,0 0 1,0 0 0,0 0-1,0 0 1,0 0 0,0 0 15,0 0-16,0 0 1,0 0 0,0 0-1,0 0 1,0 0 0,0 0-1,14-2 1,-14 2-1,0 0 1,13-2 0,-13 2-1,8 0 1,-8 0 0,0 0-1,6 0 1,-6 0-1,6 0 1,-6 0 15,0 0-15,0 0 0,0 0-1,0 0 1,0 0-1,0 0 1,0 0 0,0 0-1,0 0 1,0 0 0,0 0-1,0 0 1,0 0-1,0 0 1,0 0 0,0 0-1,0 0 1,0 0 0,8 4-1,-8-4 16,0 0-15,14 5 0,-14-5-1,11 6 1,-11-6 0,0 0-1,4 3 1,-4-3-1,2 1 1,-2-1 0,0 0-1,0 0 1,0 0 0,0 0-1,0 0 1,0 0-1,0 0 1,0 0 0,0 0-1,0 0 17,7 10-17,-7-10 1,0 0-1,9 13 1,-9-13 0,0 0-1,9 11 1,-9-11 0,4 7-1,0 6 1,-4-13-1,0 0 1,7 17 0,-7-17-1,0 0 1,5 12 0,-5-12-1,0 0 1,0 5 15,0-5-15,0 0-1,-2 0 1,2 0 0,0 0-1,0 0 1,0 0-1,0 0 1,0 0 0,0 0-1,0 0 1,0 0 0,0 0-1,4 12 1,-4-12-1,0 0 1,7 18 0,-7-18-1,0 0 1,4 15 0,-4-15 15,0 0-16,0 5 1,0-5 0,0 0-1,0 0 1,0 0 0,0 0-1,0 0 1,0-3-1,0 3 1,0 0 0,0 0-1,0 0 1,0 0 0,0 0-1,0 0 1,0 0-1,0 0 1,0 0 0,0 0 15,0 0-15,0 0-1,0 0 1,0 0-1,0 0 1,0 0 0,0 0-1,0 0 1,0 0 0,0 0-1,0 0 1,0 0-1,0 0 1,0 0 0,0 0-1,0 0 1,0 0 0,0 0-1,0 0 1,0 0-1,0 0 17,0 0-17,0 0 1,0 0 0,0 0-1,0 0 1,0 0-1,0 0 1,0 0 0,0 0-1,4-4 1,-4 4 0,0 0-1,2-7 1,-2 7-1,0 0 1,0-11 0,2-2-1,-2 13 1,0 0 0,2-20 15,-2 20-16,0 0 1,0-13 0,0 13-1,0 0 1,0-4 0,0 4-1,0 0 1,0 0-1,6-14 1,-6 14 0,0 0-1,8-15 1,-8 15 0,0 0-1,5-16 1,-5 16-1,0-3 1,0 3 15,6-9-15,-6 9 0,0 0-1,8-12 1,-8 12-1,0 0 1,6-11 0,-6 11-1,6-6 1,-6 6 0,0 0-1,2-5 1,-2 5-1,0 0 1,0 0 0,0 0-1,0 0 1,0 0 0,0 0-1,0 0 1,0 0 15,0 0-15,0 0-1,0 0 1,0 0 0,0 0-1,13 0 1,-13 0-1,16 0 1,-16 0 0,0 0-1,9 0 1,-9 0 0,4 0-1,-4 0 1,0 0-1,0 0 1,0 0 0,0 0-1,0 0 1,0 0 15,0 0-15,0 0-1,0 2 1,0-2 0,0 0-1,2 3 1,-2-3 0,2 0-1,-2 0 1,10 8-1,-10-8 1,0 0 0,10 15-1,-10-15 1,0 0 0,5 15-1,-5-15 1,4 3-1,-4-3 1,4 14 15,-4-14-15,0 0 0,7 13-1,-7-13 1,0 0-1,7 9 1,-7-9 0,2 9-1,-2-9 1,0 0 0,0 2-1,0-2 1,0 0-1,0 0 1,0 0 0,0 0-1,0 0 1,0 0 0,0 0-1,0 0 16,0 0-15,4 13 0,-4-13-1,0 0 1,5 20 0,-5-20-1,0 0 1,0 13-1,0-13 1,0 0 0,0 5-1,0-5 1,0 0 0,2 13-1,-2-13 1,0 0-1,2 17 1,-2-17 0,0 0 15,0 16-15,0-16-1,0 0 1,0 4-1,0-4 1,0 0 0,0 0-1,0 0 1,0 0 0,0 0-1,0 0 1,0-2-1,0 2 1,0 0 0,0 0-1,0 0 1,0 0 0,0 0-1,0 0 1,0 0-1,0 0 17,0 0-17,0 0 1,0 0 0,0 0-1,0 0 1,0 0-1,0 0 1,0 0 0,0 0-1,0 0 1,0 0 0,5 11-1,-5-11 1,0 0-1,4 20 1,-4-20 0,0 0-1,7 13 1,-7-13 0,0 0-1,0 5 16,0-5-15,0 0 0,0 0-1,0 0 1,0 0 0,0 0-1,0-3 1,0 3-1,0 0 1,0 0 0,0 0-1,0 0 1,0 0 0,0 0-1,0 0 1,0 0-1,0 0 1,0 0 0,0 0 15,0 0-15,0 0-1,0 0 1,0 0-1,0 0 1,0 0 0,0 0-1,0 0 1,0 0 0,0 0-1,0 28 1</inkml:trace>
  <inkml:trace contextRef="#ctx0" brushRef="#br0" timeOffset="96327.033">26033 12512 0,'0'0'16,"0"0"0,0 0 15,0 0-15,0 0-1,0 0 1,0 0-1,0 0 1,0 0 0,0 2-1</inkml:trace>
  <inkml:trace contextRef="#ctx0" brushRef="#br0" timeOffset="133205.141">28421 13647 0,'0'3'0</inkml:trace>
  <inkml:trace contextRef="#ctx0" brushRef="#br0" timeOffset="136069.696">28427 13620 0,'0'0'16,"0"0"-1,0 0 1,0 0 0,0 0-1,0 0 1,0 0 0,0 0-1,0 0 1,0 0-1,0 0 1,0 0 0,0 0-1,0 0 1,0 0 0,0 0-1,0 0 16,0 0-31,0 0 32,0 0-17,0 0 1,0 0 0,0 0-1,0 0 1,-1 19-1,1-19 1,0 0 0,-5 24-1,5-24 1,-2 26 0,2-26-1,0 0 1,0 19-1,0-19 1,0 0 0,0 14-1,0-14 1,0 0 0,0 11-1,0-11 1,0 0-1,0 12 1,0-12 0,0 0-1,0 8 1,0-8 0,0 0-1,0 9 1,0-9-1,0 0 1,0 4 0,0-4-1,0 0 1,0 7 0,0-7-1,0 0 1,0 0-1,0 0 1,0 0 0,0 0-1,0 0 1,0 0 0,0 0-1,0 0 1,0 0-1,0 0 1,0 0 0,0 0-1,0 0 1,0 0 0,0 0-1,0 0 1,0 0-1,0 0 1,0 0 0,0 0-1,0 0 1,5 4 0,-5-4-1,0 0 1,20 6-1,-20-6 1,0 0 0,21 10-1,-21-10 1,0 0 0,29 4-1,-29-4 1,0 0-1,21 4 1,0 3 0,-21-7-1,0 0 1,22 10 0,-22-10-1,0 0 1,35 19-1,-35-19 1,0 0 0,31 17-1,-31-17 1,0 0 15,22 20-15,-22-20-1,18 22 1,-18-22 0,0 0-1,13 43 1,-13-43 0,0 0-1,4 50 1,-4-50-1,0 0 1,-2 41 0,2-41-1,0 0 1,-8 27 0,8-27-1,0 0 1,-21 22-1,21-22 1,0 0 0,-15 18-1,-11 0 1,26-18 0,0 0-1,-31 19 1,31-19-1,0 0 1,-30 11 0,2-6-1,28-5 1,0 0 0,-28 0-1,-1-5 1,29 5-1,0 0 1,-24-5 0,24 5-1,-24-10 1,24 10 0,0 0-1,-22-15 1,22 15-1,0 0 1,-14-14 0,14 14-1,-11-17 1,11 17 0,0 0-1,-8-18 1,8 18-1,0 0 1,-5-15 0,5 15-1,0 0 1,-4-11 0,4 11-1,0 0 1,0-4-1,0 4 1,0 0 0,0 0-1,0 0 1,0 0 0,0 0-1,0 0 1,0 0-1,0 0 1,0 0 0,0 0-1,0 0 1,0 0 0,0 0-1,0 0 1,0 0-1,0 0 1,-3-43 0,3-3-16</inkml:trace>
  <inkml:trace contextRef="#ctx0" brushRef="#br0" timeOffset="138135.576">28348 13595 0,'0'0'16,"0"0"-1,0 0 1,0 0 0,0 0-1,0 0 1,0 0 0,0 0-1,0 0 1,0 0-1,0 0 1,0 0 0,0 0-1,0 0 1,0 0 0,0 0-1,0 0 1,13-3-1,-13 3 1,23-4 0,-23 4-1,24-5 1,-24 5 0,0 0-1,24-3 1,-24 3-1,0 0 1,33-1 0,-33 1-1,0 0 1,29-4 0,-29 4-1,0 0 1,20 0-1,-20 0 1,0 0 0,13 0-1,-13 0 1,0 0 0,12 0-1,-12 0 1,0 0-1,8 0 1,-8 0 0,0 0-1,9 0 1,-9 0 0,0 0-1,11 0 1,-11 0-1,0 0 1,13-7 0,-13 7-1,0 0 1,16-9 0,-16 9-1,0 0 1,13-4-1,-13 4 1,0 0 0,8-5-1,-8 5 1,0 0 0,7-2 15,-7 2-16,11-7 1,-11 7-16,0 0 31,13-6-15,-13 6 0,0 0-1,16-5 1,-16 5-1,0 0 1,9 0 0,-9 0-1,0 0 1,4 0 0,-4 0-1,0 0 1,0 0-1,0 0 1,0 0 0,-2 0-1,2 0 1,0 0 0,0 0-1,0 0 1,0 0-1,0 0 1,0 0 0,14-4-1,-14 4 1,0 0 0,15-4-1,8-18 1</inkml:trace>
  <inkml:trace contextRef="#ctx0" brushRef="#br0" timeOffset="140589.598">29123 13447 0,'0'0'16,"0"0"0,0 0-1,0 0 1,0 0-1,0 0 1,0 0 0,0 0-1,0 0 1,0 0 0,0 0-1,0 0 1,0 0-1,0 0 1,0 19 0,0-19-1,0 27 1,0-1 0,0-26-1,-8 25 1,8-25-1,-14 39 1,14-39 0,-25 47-1,25-47 1,-29 48 0,29-48-1,0 0 1,-24 42-1,24-42 1,-24 42 0,24-42-1,-27 44 1,27-44 0,0 0-1,-28 40 1,28-40-1,0 0 1,-30 40 0,30-40-1,0 0 1,-23 30 0,23-30-1,-15 23 1,15-23-1,0 0 1,-14 14 0,14-14-1,0 0 1,-8 16 0,8-16-1,0 0 1,-9 13-1,9-13 1,-16 16 0,16-16-1,0 0 1,-11 15 0,11-15-1,0 0 1,-11 13-1,11-13 1,0 0 0,-9 11-1,9-11 1,0 0 0,-13 14-1,13-14 16,0 0-15,-11 15-16,11-15 31,0 0-15,-11 18 0,11-18-1,0 0 1,-8 14-1,8-14 1,0 0 0,-5 12-1,5-12-15,0 0 16,-7 8 0,7-8-1,0 0 1,-4 3-1,4-3 1,0 0 0,-5 7-1,5-7 1,0 0 0,-4 4-1,4-4 1,0 0-1,-4 7 1,4-7 0,-14 13-1,-27 18 1</inkml:trace>
  <inkml:trace contextRef="#ctx0" brushRef="#br0" timeOffset="143350.808">29175 13730 0,'0'0'16,"0"0"-1,0 0 1,0 0 0,0 0-1,0 0 1,0 0 0,0 0-1,0 0 1,0 0-1,0 0 1,0 0 0,-6 17-1,6-17 1,-9 22 0,9-22-1,0 0 1,-16 24-1,16-24 1,0 0 0,-13 25-1,13-25 1,0 0 0,-18 28-1,18-28 1,0 0-1,-12 26 1,1-2 0,11-24-1,0 0 1,-12 29 0,12-29-1,-8 25 1,8-25-1,0 0 1,-5 28 0,5-28-1,0 0 1,0 37 0,0-37-1,0 0 1,7 38-1,-7-38 1,0 0 0,8 31-1,5-9 1,-13-22 0,0 0-1,14 13 1,-14-13-1,19 15 1,-19-15 0,28 14-1,-28-14 1,0 0 0,23 11-1,-23-11 1,0 0-1,27 0 1,-27 0 0,0 0-1,24 0 1,-1-7 0,-23 7-1,0 0 1,19-4-1,-19 4 1,24-9 0,-24 9-1,24-18 1,-24 18 0,0 0-1,20-18 1,-20 18-1,18-28 1,-18 28 0,0 0-1,18-29 1,-9 3 0,-9 26-1,0 0 16,4-22-15,-4-5 0,0 27-1,0 0 1,0-32 0,0 32-1,0 0 1,-3-34-1,3 34 1,-4-31 0,4 31-1,0 0 1,-4-26 0,4 26-1,-12-25 1,12 25-1,0 0 1,-17-28 0,17 28-1,0 0 1,-22-22 0,22 22-1,0 0 1,-13-20-1,13 20 1,0 0 0,-16-13-1,16 13 1,0 0 0,-10-11-1,10 11 1,0 0-1,-15-7 1,15 7 0,0 0-1,-8-4 1,8 4 0,0 0-1,-8-4 1,8 4-1,0 0 1,-9-6 0,9 6-1,0 0 1,-9-6 0,9 6-1,0 0 1,-7-2-1,7 2 1,0 0 0,-22-5-1,-19-3 1,-15 1-16</inkml:trace>
  <inkml:trace contextRef="#ctx0" brushRef="#br0" timeOffset="179514.476">29453 13493 0,'0'0'15,"0"0"1,0 0 0,0 0-1,0 0 1,0 0-1,0 0 1,0 0 0,0 0-1,0 0 1,0 0 0,0 0-1,0 0 1,0 0-1,0 0 1,0 0 0,11 10-1,-11-10 1,0 0 0,8 12-1,2-1 1,-10-11-1,0 0 1,15 11 0,3 4-1,-18-15 1,0 0 0,23 16-1,-23-16 1,0 0-1,30 24 1,-30-24 0,31 33-1,-31-33 1,30 40 0,-30-40-1,0 0 1,30 43-1,-30-43 1,30 50 0,-30-50-1,0 0 1,22 53 0,-22-53-1,0 0 1,13 50-1,-13-50 1,0 0 0,7 51-1,-7-51 1,0 0 0,2 46-1,-2-46 1,0 0-1,0 40 1,-5-17 0,5-23-1,0 0 1,-4 25 15,-3 0-31,7-25 31,0 0-15,-12 26 0,-2-4-1,14-22 1,0 0 0,-17 21-1,-1 2 1,18-23-1,0 0 1,-29 17 0,29-17-1,0 0-15,-26 21 16,26-21 0,-30 13-1,30-13 1,0 0-1,-23 13 1,23-13 0,0 0-1,-18 9 1,-4-1 0,22-8-1,0 0 1,-25 12-1,25-12 1,-21 12 0,21-12-16,0 0 15,-20 10 1,20-10 0,0 0-1,-18 11 1,18-11-1,0 0 1,-13 9 0,13-9-1,0 0 1,-10 4 0,10-4-1,0 0 1,-12 5-1,12-5-15,0 0 16,-6 4 0,6-4-1,0 0 1,-3 4 0,3-4-1,-37-6 1</inkml:trace>
  <inkml:trace contextRef="#ctx0" brushRef="#br0" timeOffset="-212993.948">27996 13537 0,'0'2'0</inkml:trace>
  <inkml:trace contextRef="#ctx0" brushRef="#br0" timeOffset="-208225.406">27983 13583 0,'0'0'16,"0"0"-1,0 0 1,0 0 0,0 0-1,0 0 1,0 0-1,0 0 1,0 0 0,0 0-1,0 0 1,0 0 0,0 0-1,0 0 1,0 0-1,0 0 1,0 0 0,0 0-1,0 0 1,0 0 0,0 0-1,0 0 1,0 0-1,0 0 1,0 0 0,0 0-1,0 0 1,0 0 0,0 0-1,0 0 1,0 0-1,0 0 1,0 0 0,0 0-1,0 0 17,0 0-32,0 0 15,13-11 16,-13 11-15,0 0 0,10-6-1,4-3 1,-14 9 0,0 0-1,15-7 1,-15 7-1,0 0 1,14-6 0,5-1-1,-19 7 1,0 0 0,20-4-1,-20 4 1,25-3-1,-25 3 1,0 0 0,19 0-1,-19 0 1,20 3 0,-20-3-1,0 0 1,20 8-1,-20-8 1,0 0 0,20 16-1,-20-16 1,0 0 0,13 13-1,-13-13 1,0 0-1,9 13 1,-1 5 0,-8-18-1,0 0 1,8 19 0,-8-19-1,0 0 1,4 19-1,-4-19 1,0 0 0,2 14-1,-2 5 1,0-19 0,0 0-1,0 22 1,0-22-1,0 0 1,-2 20 0,-12-4-1,14-16 1,0 0 0,-19 15-1,19-15 1,0 0-1,-16 8 1,16-8 0,0 0-1,-4 2 1,4-2 0,-9 7-1,9-7 1,0 0-1,-13 11 1,13-11 0,0 0-1,-13 9 1,13-9 0,0 0-1,-4 4 1,4-4-1,0 0 1,0 0 0,0 0-1,0 0 1,0 0 0,0 0-1,0 0 1,0 0-1,0 0 1,0 0 0,0 0-1,0 0 1,0 0 0,0 0-1,0 0 1,0 0-1,0 0 1,0 0 0,0 0 15,0 0-15,0 0-1,0 0-15,0 0 31,0 0-15,0 0 0,0 0-1,0 0 1,0 0 0,0 0-1,0 0 1,0 0-1,0 0 1,0 0 0,0 0-1,2 7 1,-2-7 0,0 0-1,4 8 1,-4-8-1,0 0 1,4 12 0,-4-12-1,0 0 1,2 5 0,10 0-1,-12-5 1,0 0-1,13 9 1,-13-9 0,0 0-1,10 7 1,-10-7 0,10 13-1,-10-13 1,0 0-1,4 20 1,-4-20 0,0 0-1,0 14 1,4 1 0,-4-15-1,0 0 1,3 17-1,-3-17 1,0 22 0,0-22-1,0 0 1,0 18 0,0-18-1,0 0 1,-3 22-1,3-22 1,0 0 0,-4 20-1,4-20 1,0 0 0,-4 11-1,4-11 1,0 0-1,-2 7 1,-10 8 0,12-15-1,0 0 1,-11 15 0,11-15-1,0 0 1,-8 16-1,8-16 1,0 0 0,-16 15-1,16-15 1,0 0 0,-11 16-1,11-16 1,-16 13-1,16-13 1,0 0 0,-12 13-1,12-13 1,0 0 0,-10 13-1,10-13 1,0 0-1,-4 6 1,4-6 0,0 0-1,-7 5 1,7-5 0,0 0 15,-4 3-31,4-3 31,0 0-31,-8 0 31,8 0-15,0 0 0,-12-3-1,12 3 1,0 0-1,-11-2 1,11 2 0,0 0-1,-4-3 1,4 3 0,0 0-1,0 0 1,0 0-1,0 0 1,2 0 0,-2 0-1,0 0 1,-8-8 0,8 8-1,0 0 1,-17-14-1,17 14 1,0 0 0,-8-10-1,8 10 1,0 0 0,-4-5-1,4 5 1,0 0-1,-2-2 1,2 2 0,-10-11-1,10 11 1,0 0 0,-10-11-1,10 11 1,0 0-1,-9-8 1,9 8 0,0 0-1,-4-5 1,4 5 0,0 0-1,-3-2 1,3 2-1,0 0 1,-2-2 0,2 2-1,0 0 1,0 0 0,0 0-1,0 0 1,0 0-1,-11-11 1,11 11 0,0 0-1,-13-11 1,13 11 0,0 0-1,-9-10 1,9 10-1,0 0 1,-7-6 0,7 6-1,0 0 1,0 0 0,0 0-1,0 0 1,0 0-1,0 0 1,0 0 0,0 0-1,0 0 1,0 0 0,0 0-1,-13-22 1</inkml:trace>
  <inkml:trace contextRef="#ctx0" brushRef="#br0" timeOffset="-204359.366">27833 13396 0,'0'0'15,"0"0"1,0 0 0,0 0-1,0 0 1,0 0-1,0 0 1,0 0 0,0 0-1,0 0 1,0 0 0,0 0-1,0 0 1,0 0-1,0 0 1,-10 11 0,10-11-1,0 0 1,-10 11 0,10-11-1,-11 12 1,11-12-1,0 0 1,-12 21 0,12-21-1,0 0 1,-10 20 0,10-20-1,-9 24 1,9-24-1,0 0 1,-6 23 0,-6 0-1,12-23 1,0 0 0,-8 39-1,8-39 1,0 0-1,-9 34 1,9-34 0,-5 27-1,5-27 1,0 0 0,-5 22-1,3 2 1,2-24-1,0 0 1,-4 33 0,4-33-1,0 0 1,-2 33 0,2-33-1,0 29 1,0-29-1,0 0 1,0 37 0,0-37-1,0 0 1,0 33 0,0-5-1,0-28 1,0 0-1,6 38 1,-6-38 0,0 0-1,5 33 1,-3-4 0,-2-29-1,0 0 1,3 24-1,1 2 1,-4-26 0,0 0-1,7 27 1,1 0 0,-8-27-1,0 0 1,12 24-1,-12-24 1,0 0 0,8 22-1,3 0 1,-11-22 0,0 0-1,16 27 1,-16-27-1,0 0 1,15 26 0,-15-26-1,0 0-15,18 22 32,-18-22-32,16 17 15,-16-17 1,0 0-1,15 16 1,-15-16 0,0 0-1,13 13 1,-13-13 0,0 0-1,15 16 1,-15-16-1,0 0 1,9 9 0,-9-9-1,0 0-15,15 13 16,-15-13 0,0 0-1,14 10 1,-14-10-1,0 0 1,8 8 0,-8-8-1,0 0 1,12 4 0,-12-4-1,0 0 1,6 4-1,-6-4-15,0 0 16,5 5 0,-5-5-1,0 0 1,4 4 0,-4-4-1,0 0 1,4 7-1,-4-7 1,0 0 0,7 2-1,-7-2 1,0 0 0,2 2-1,-2-2-15,0 0 16,3 2-1,-3-2 1,0 0 0,0 0-1,0 0 1,0 0 0,0 0-1,23 0 1</inkml:trace>
  <inkml:trace contextRef="#ctx0" brushRef="#br0" timeOffset="-144132.506">24519 9463 0,'0'0'16,"0"0"-1,0 0 1,0 0 0,0 0 15,0 0-15,0 0-1,0 0 1,4 17-1,-4-17 17,4 25-17,-4-25 1,8 14 0,-8-14-1,4 16 16,-4-16-15,0 14 0,0-14-1,2 19 17,-2-19-17,2 18 1,-2 4-1,0-22 1,0 22 0,0 3 15,0-25-15,0 21-1,0-21 1,0 20-1,0-20 17,0 14-17,0-14 1,0 15 0,0-15-1,0 11 16,0-11-15,0 8 0,0-8-1,0 9 17,0-9-17,0 3 1,0-3-1,0 0 1,0 0 15,0-3-15,0 3 0,0 0-1,0 0 1,2-6 15,-2 6-15,2-5-1,-2 5 1,0-6 0,0 6 15,0-5-16,5-13 1,-5 18 0,4-17-1,-4 17 17,0-18-17,0 18 1,0-17-1,0 17 1,0-16 15,0 16-15,0-10 0,0 10-1,0-7 1,0 7 15,0-16-15,0 16-1,-2-13 1,2 13 0,0-9 15,0 9-16,0-15 1,0 15 0,0-15-1,0 15 17,0-14-17,0 14 1,0-4-1,4-9 1,-4 13 15,7-16-15,-7 16 0,0-13-1,0 13 1,0-11 15,0 11-15,3-4-1,-3 4 1,2-3 0,-2 3 15,2 0-16,-2 0 1,10-8 0,-10 8-1,14-9 17,-14 9-17,9-11 1,-9 11-1,4-5 1,-4 5 15,0 0-15,11 0 0,-11 0-1,16-2 1,-16 2 15,12 0-15,-12 0-1,10 0 1,-10 0 15,2 0-15,7 2-1,-9-2 1,12 5 0,-12-5 15,16 2-15,-3 9-1,-13-11 1,14 11 15,-14-11-15,9 11-1,-9-11 1,8 18 0,-8-18 15,7 12-16,-2 6 1,-5-18 0,4 20 15,-4-20-15,4 21-1,-4-21 1,2 19 15,-2-19-15,0 11-1,0-11 1,0 9 0,0-9 15,0 8-16,0-8 1,0 7 0,0-7 15,0 5-15,0-5-1,0 0 1,0 0-1,0 0 17,0 0-17,0 0 1,0 0 0,0 0 15,0 0-16,0 0 1,0 0 0,0 0 15,0 0-15,0 0-1,0 0 1,0 0-1,0 0 17,0 0-17,0 0 1,5-5 0,-5 5 15,0-22-16,0 22 1,0-24 0,0 24 15,0-23-15,0 23-1,-2-17 1,2 2-1,0 15 17,0-13-17,0-5 1,0 18 0,0-22-1,0 22 16,0-20-15,0 20 0,2-20-1,-2 20 17,4-20-17,-4 20 1,2-13-1,10-4 17,-12 17-17,8-14 1,-8 14 0,16-14-1,-16 14 16,13-15-15,-13 15 0,11-8-1,7-3 1,-18 11 15,20-7-15,-20 7-1,13-4 1,-13 4 0,20-5-1,-20 5 1,13-2 15,-13 2-15,10 0-1,8 0 1,-18 0 0,21 0-1,-21 0 1,12 0 15,9 7-15,-21-7-1,12 9 1,-12-9 0,12 11-1,3 2 1,-15-13 0,11 13 15,-11-13-16,13 20 1,-13-20 0,9 20-1,-9-20 1,9 17 0,-9-17 15,5 18-16,-5-18 1,8 18 0,-8-18-1,5 20 1,-5-20 0,2 13 15,-2-13-16,2 20 1,-2-20 0,2 15-1,-2-15 1,0 11 0,0-11 15,-2 9-16,2-9 1,0 7 0,0-7-1,0 8 1,0-8 0,0 4 15,0-4-16,0 5 1,0-5 0,0 5-1,0-5 1,2 1 0,-2-1-1,2 3 16,-2-3-15,2 3 0,-2-3-1,2 1 1,-2-1 0,3 3-1,-3-3 16,0 0-15,0 0 0,0 0-1,0 0 1,0 0 0,0 0-1,0 0 16,0 0-15,0 0 0,3 12-1,-3-12 1,0 36 0</inkml:trace>
  <inkml:trace contextRef="#ctx0" brushRef="#br0" timeOffset="-142282.56">25327 9218 0,'0'0'16,"0"0"0,0 0-1,0 0 16,0 0-15,0 0 0,0 0-1,0 0 1,0 0 0,0 20-1,0-20 16,0 22-15,0-22 0,0 24-1,0-24 1,0 20 0,0-20-1,0 20 16,0-20-15,0 19 0,0-19-1,0 25 1,0-25 0,0 17-1,0-17 1,0 25 15,0-25-15,0 18-1,0-18 1,0 16 0,0-16-1,0 14 1,0-14 15,0 11-15,0 7-1,0-18 1,0 21 0,0-21-1,0 16 1,0-16 15,-2 13-15,2-13-1,0 9 1,0-9 0,2 7-1,-2-7 1,3 7 15,-3-7-15,3 1-1,-3-1 1,0 0 0,0 0-1,0 0 1,0 0-1,0 0 17,0 0-17,10 25 1</inkml:trace>
  <inkml:trace contextRef="#ctx0" brushRef="#br0" timeOffset="-137852.93">25484 9187 0,'0'0'15,"0"0"1,0 0 0,0 0-1,0 0 1,0 0 15,0 0-15,0 0-1,0 0 1,0 0 0,0 0-1,0 0 1,0 0-1,5 15 17,-5-15-17,4 13 1,1 3 0,-5-16-1,2 20 1,2 1-1,-4-21 17,2 18-17,-2-18 1,5 25 0,-5-25-1,2 20 1,3 2-1,-5-22 17,2 19-17,-2-19 1,0 16 0,6 4-1,-6-20 1,3 22-1,-3-22 17,0 17-17,0-17 1,0 16 0,4 2-1,-4-18 1,4 20-1,-4-20 17,2 17-17,-2-17 1,0 9 0,0-9-1,0 4 1,0-4-1,0 0 17,0 0-17,0 0 1,0 0 0,0 0-1,0 0 1,0 0-1,0 0 1,0 0 15,0 0-15,0 0 0,0 0-1,0 0 1,0 0-1,0 0 1,0 0 15,0 0-15,0 0 0,2-6-1,-2 6 1,3-7-1,-3 7 1,0-9 15,-3-9-15,3 18 0,-4-19-1,4 19 1,-4-22-1,4 22 1,-4-16 15,4 16-15,0-13 0,0 13-1,-5-15 1,5 15-1,-6-18 1,6 18 0,0-13 15,0 13-15,0-9-1,0 9 1,0-7-1,0 7 1,0-3 0,0 3 15,-2-15-15,2 15-1,-3-15 1,3 15-1,0-9 1,0-6 0,0 15 15,0-20-15,0-2-1,0 22 1,0-18-1,0 18 1,0-15 0,0 15-1,0-9 1,0 9 0,0-7 15,0 7-16,0-4 1,0 4 0,0-1-1,0 1 1,0 0 0,7-12-1,-7 12 1,13-13-1,-13 13 17,8-9-17,-8 9 1,6-7 0,-6 7-1,12-9 1,-12 9-1,13-9 1,-13 9 0,16-4-1,-3-3 17,-13 7-17,16-8 1,-16 8-1,11-5 1,9 0 0,-20 5-1,17-1 1,-17 1 0,24 1-1,-24-1 16,16 5-15,-16-5 0,11 2-1,-11-2 1,13 11 0,-13-11-1,16 9 1,-1 5 15,-15-14-15,16 17-1,-16-17 1,8 13 0,-8-13-1,10 20 1,-10-20 15,8 16-15,-8-16-1,4 13 1,-4-13 0,0 9-1,5 4 1,-5-13 15,4 20-15,-4-20-1,4 24 1,-4-24 0,5 20-1,-5-20 1,0 17-1,0-17 17,0 12-17,5 5 1,-5-17 0,6 16-1,-6-16 1,2 15-1,-2-15 17,0 8-17,0-8 1,0 8 0,0-8-1,0 1 1,0-1-1,0 0 17,0 0-17,0 0 1,0 0 0,0 0-1,0 0 1,0 0-1,0 0 17,0 0-17,0 0 1,0 0 0,0 0-1,0 0 1,0 0-1,0 0 17,0 0-17,0 0 1,0 0 0,0 0-1,0 0 1,0 0-1,0 0 17,0 0-17,0 0 1,0 0 0,0 0-1,-2 27 1</inkml:trace>
  <inkml:trace contextRef="#ctx0" brushRef="#br0" timeOffset="-137001.716">25998 9425 0,'0'0'15,"0"0"1,0 0 0,0 0-1,0 0 1,0 3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529384-DEBF-4CBA-8D9A-CF5BF3230358}" type="datetimeFigureOut">
              <a:rPr lang="fi-FI" smtClean="0"/>
              <a:t>24.4.2020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90E8E5-B9FE-4A71-8CFD-A8B9E1B1755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5096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8DC66E-857E-1F49-9BB2-BF1B42A6A7E4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55155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0E8E5-B9FE-4A71-8CFD-A8B9E1B17558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48325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0E8E5-B9FE-4A71-8CFD-A8B9E1B17558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14759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0E8E5-B9FE-4A71-8CFD-A8B9E1B17558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26344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0E8E5-B9FE-4A71-8CFD-A8B9E1B17558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48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0E8E5-B9FE-4A71-8CFD-A8B9E1B17558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83577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Tuotantoon sidottuihin tukiin rahaa käytettävissä vähemmän. Jakauma on varmaankin sama eläimet/kasvit. </a:t>
            </a:r>
          </a:p>
          <a:p>
            <a:r>
              <a:rPr lang="fi-FI" dirty="0"/>
              <a:t>Nuorille mahdollista kohdentaa rahaa enemmän ennen </a:t>
            </a:r>
            <a:r>
              <a:rPr lang="fi-FI" dirty="0" err="1"/>
              <a:t>max</a:t>
            </a:r>
            <a:r>
              <a:rPr lang="fi-FI" dirty="0"/>
              <a:t> 2% , nyt vähintään 2 %</a:t>
            </a:r>
          </a:p>
          <a:p>
            <a:r>
              <a:rPr lang="fi-FI" dirty="0"/>
              <a:t>Uudelleenjakotuki=&gt; Suomi ehdottanut vapaaehtoiseksi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0E8E5-B9FE-4A71-8CFD-A8B9E1B17558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9116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Etelä-Suomen kansallinen tuki, samat tuotteet ja tuet. Tuki aleneva. 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0E8E5-B9FE-4A71-8CFD-A8B9E1B17558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11991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0E8E5-B9FE-4A71-8CFD-A8B9E1B17558}" type="slidenum">
              <a:rPr lang="fi-FI" smtClean="0"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11242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0E8E5-B9FE-4A71-8CFD-A8B9E1B17558}" type="slidenum">
              <a:rPr lang="fi-FI" smtClean="0"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71865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0E8E5-B9FE-4A71-8CFD-A8B9E1B17558}" type="slidenum">
              <a:rPr lang="fi-FI" smtClean="0"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971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Siirtymäkausi </a:t>
            </a:r>
            <a:r>
              <a:rPr lang="fi-FI" dirty="0" err="1"/>
              <a:t>tulenee</a:t>
            </a:r>
            <a:r>
              <a:rPr lang="fi-FI" dirty="0"/>
              <a:t> olemaan 2 vuotta.</a:t>
            </a:r>
          </a:p>
          <a:p>
            <a:r>
              <a:rPr lang="fi-FI" dirty="0"/>
              <a:t>Uusi rahoituskehys syksyllä 2020.</a:t>
            </a:r>
          </a:p>
          <a:p>
            <a:r>
              <a:rPr lang="fi-FI" dirty="0"/>
              <a:t>Päätökset venyvät</a:t>
            </a:r>
          </a:p>
          <a:p>
            <a:endParaRPr lang="fi-FI" dirty="0"/>
          </a:p>
          <a:p>
            <a:r>
              <a:rPr lang="fi-FI" dirty="0"/>
              <a:t>Instituutiot vaihtumassa </a:t>
            </a:r>
          </a:p>
          <a:p>
            <a:r>
              <a:rPr lang="fi-FI" dirty="0"/>
              <a:t>• Euroopan parlamentin vaalit, toukokuu 2019 (Suomen eduskuntavaalit huhtikuu 2019) </a:t>
            </a:r>
          </a:p>
          <a:p>
            <a:r>
              <a:rPr lang="fi-FI" dirty="0"/>
              <a:t>• Komissio vaihtuu lokakuun lopussa 2019 </a:t>
            </a:r>
          </a:p>
          <a:p>
            <a:r>
              <a:rPr lang="fi-FI" dirty="0"/>
              <a:t>• Eurooppa-neuvoston pysyvä puheenjohtaja vaihtuu marraskuun lopussa 2019 (MFF-ratkaisu </a:t>
            </a:r>
            <a:r>
              <a:rPr lang="fi-FI" dirty="0" err="1"/>
              <a:t>Eurooppaneuvoston</a:t>
            </a:r>
            <a:r>
              <a:rPr lang="fi-FI" dirty="0"/>
              <a:t> pj:n vetämänä) -&gt; instituutiot murroksessa vuoden 2019 ajan </a:t>
            </a:r>
          </a:p>
          <a:p>
            <a:endParaRPr lang="fi-FI" dirty="0"/>
          </a:p>
          <a:p>
            <a:r>
              <a:rPr lang="fi-FI" dirty="0"/>
              <a:t>Green </a:t>
            </a:r>
            <a:r>
              <a:rPr lang="fi-FI" dirty="0" err="1"/>
              <a:t>deal</a:t>
            </a:r>
            <a:r>
              <a:rPr lang="fi-FI" dirty="0"/>
              <a:t>: Eurooppalainen ilmastolaki</a:t>
            </a:r>
          </a:p>
          <a:p>
            <a:r>
              <a:rPr lang="fi-FI" dirty="0"/>
              <a:t>E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ntistä kunnianhimoisempien ilmastotavoitteiden saavuttamista tukevat ehdotukset lainsäädännön muuttamiseksi seuraavien säädösten uudelleentarkastelun johdosta: direktiivi päästökauppajärjestelmästä, taakanjakoasetus, asetus maankäytöstä, maankäytön muutoksesta ja metsätaloudesta, energiatehokkuusdirektiivi ja direktiivi uusiutuvista energialähteistä sekä hiilidioksidipäästönormit henkilö- ja pakettiautoille </a:t>
            </a:r>
          </a:p>
          <a:p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Liikkuminen</a:t>
            </a:r>
          </a:p>
          <a:p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Energia’</a:t>
            </a:r>
          </a:p>
          <a:p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kemikaalit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0E8E5-B9FE-4A71-8CFD-A8B9E1B17558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43675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Kansallinen säädöstarve lisääntyy</a:t>
            </a:r>
          </a:p>
          <a:p>
            <a:r>
              <a:rPr lang="fi-FI" dirty="0"/>
              <a:t>Cap suunnitelman mukaan tuloksia seurataan yhteisen viitekehyksen ja raportointijärjestelmän avulla. 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0E8E5-B9FE-4A71-8CFD-A8B9E1B17558}" type="slidenum">
              <a:rPr lang="fi-FI" smtClean="0"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870589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955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39607" indent="-284464" defTabSz="952955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37857" indent="-227571" defTabSz="952955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592999" indent="-227571" defTabSz="952955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48142" indent="-227571" defTabSz="952955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03284" indent="-227571" defTabSz="95295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58427" indent="-227571" defTabSz="95295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13570" indent="-227571" defTabSz="95295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68712" indent="-227571" defTabSz="95295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529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CAE063-CE8E-4DFF-A748-FBD287EF704C}" type="slidenum">
              <a:rPr kumimoji="0" lang="fi-FI" altLang="fi-FI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529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fi-FI" altLang="fi-FI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7013" y="806450"/>
            <a:ext cx="7167563" cy="403225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236" y="5108129"/>
            <a:ext cx="4919090" cy="4838464"/>
          </a:xfrm>
          <a:noFill/>
        </p:spPr>
        <p:txBody>
          <a:bodyPr/>
          <a:lstStyle/>
          <a:p>
            <a:endParaRPr lang="en-US" altLang="fi-FI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955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39607" indent="-284464" defTabSz="952955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37857" indent="-227571" defTabSz="952955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592999" indent="-227571" defTabSz="952955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48142" indent="-227571" defTabSz="952955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03284" indent="-227571" defTabSz="95295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58427" indent="-227571" defTabSz="95295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13570" indent="-227571" defTabSz="95295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68712" indent="-227571" defTabSz="95295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529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CAE063-CE8E-4DFF-A748-FBD287EF704C}" type="slidenum">
              <a:rPr kumimoji="0" lang="fi-FI" altLang="fi-FI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529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fi-FI" altLang="fi-FI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7013" y="806450"/>
            <a:ext cx="7167563" cy="403225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236" y="5108129"/>
            <a:ext cx="4919090" cy="4838464"/>
          </a:xfrm>
          <a:noFill/>
        </p:spPr>
        <p:txBody>
          <a:bodyPr/>
          <a:lstStyle/>
          <a:p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644121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0E8E5-B9FE-4A71-8CFD-A8B9E1B17558}" type="slidenum">
              <a:rPr lang="fi-FI" smtClean="0"/>
              <a:t>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914676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0E8E5-B9FE-4A71-8CFD-A8B9E1B17558}" type="slidenum">
              <a:rPr lang="fi-FI" smtClean="0"/>
              <a:t>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77238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0E8E5-B9FE-4A71-8CFD-A8B9E1B17558}" type="slidenum">
              <a:rPr lang="fi-FI" smtClean="0"/>
              <a:t>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52841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0E8E5-B9FE-4A71-8CFD-A8B9E1B17558}" type="slidenum">
              <a:rPr lang="fi-FI" smtClean="0"/>
              <a:t>27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807975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0E8E5-B9FE-4A71-8CFD-A8B9E1B17558}" type="slidenum">
              <a:rPr lang="fi-FI" smtClean="0"/>
              <a:t>28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30951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0E8E5-B9FE-4A71-8CFD-A8B9E1B17558}" type="slidenum">
              <a:rPr lang="fi-FI" smtClean="0"/>
              <a:t>29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0802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0E8E5-B9FE-4A71-8CFD-A8B9E1B17558}" type="slidenum">
              <a:rPr lang="fi-FI" smtClean="0"/>
              <a:t>30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4792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0E8E5-B9FE-4A71-8CFD-A8B9E1B17558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34956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0E8E5-B9FE-4A71-8CFD-A8B9E1B17558}" type="slidenum">
              <a:rPr lang="fi-FI" smtClean="0"/>
              <a:t>31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06756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0E8E5-B9FE-4A71-8CFD-A8B9E1B17558}" type="slidenum">
              <a:rPr lang="fi-FI" smtClean="0"/>
              <a:t>32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98163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0E8E5-B9FE-4A71-8CFD-A8B9E1B17558}" type="slidenum">
              <a:rPr lang="fi-FI" smtClean="0"/>
              <a:t>33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702890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0E8E5-B9FE-4A71-8CFD-A8B9E1B17558}" type="slidenum">
              <a:rPr lang="fi-FI" smtClean="0"/>
              <a:t>34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46405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0E8E5-B9FE-4A71-8CFD-A8B9E1B17558}" type="slidenum">
              <a:rPr lang="fi-FI" smtClean="0"/>
              <a:t>35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3601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Rahoituskehykset (MFF) </a:t>
            </a:r>
          </a:p>
          <a:p>
            <a:r>
              <a:rPr lang="fi-FI" dirty="0"/>
              <a:t>• Tuleva kehyskausi 7 vuotta 2021-2027. </a:t>
            </a:r>
          </a:p>
          <a:p>
            <a:endParaRPr lang="fi-FI" dirty="0"/>
          </a:p>
          <a:p>
            <a:r>
              <a:rPr lang="fi-FI" dirty="0"/>
              <a:t>• Brexit tiukentaa EU:n budjettitilannetta, UK ollut iso nettomaksaja.</a:t>
            </a:r>
          </a:p>
          <a:p>
            <a:endParaRPr lang="fi-FI" dirty="0"/>
          </a:p>
          <a:p>
            <a:r>
              <a:rPr lang="fi-FI" dirty="0"/>
              <a:t> • Lisäpanostuksia sisämarkkinoiden kehittämiseen, innovaatioihin, turvallisuuteen, puolustukseen, maahanmuuttoasioihin ja Erasmus-ohjelmaan.</a:t>
            </a:r>
          </a:p>
          <a:p>
            <a:endParaRPr lang="fi-FI" dirty="0"/>
          </a:p>
          <a:p>
            <a:r>
              <a:rPr lang="fi-FI" dirty="0"/>
              <a:t> • Vähennyksiä esitetään erityisesti koheesiopolitiikkaan sekä maatalouteen ja maaseudun kehittämiseen.</a:t>
            </a:r>
          </a:p>
          <a:p>
            <a:endParaRPr lang="fi-FI" dirty="0"/>
          </a:p>
          <a:p>
            <a:r>
              <a:rPr lang="fi-FI" dirty="0"/>
              <a:t>Rahoituskehykset ja CAP </a:t>
            </a:r>
          </a:p>
          <a:p>
            <a:r>
              <a:rPr lang="fi-FI" dirty="0"/>
              <a:t>• Leikkaus suhteessa suurempi II pilarissa (maaseudun kehittäminen) kuin I pilarissa (suorat tuet). </a:t>
            </a:r>
          </a:p>
          <a:p>
            <a:r>
              <a:rPr lang="fi-FI" dirty="0"/>
              <a:t>• Leikkaus I pilarissa noin 2 % käyvin hinnoin (15 % kiintein 2018 hinnoin) ja II pilarissa käyvin hinnoin noin 15 % (26 % kiintein 2018 hinnoin). </a:t>
            </a:r>
          </a:p>
          <a:p>
            <a:r>
              <a:rPr lang="fi-FI" dirty="0"/>
              <a:t>• Ongelma Suomelle, koska II pilarin ohjelmat olleet hyviä (ympäristötuet, luonnonhaittakorvaus, eläinten hyvinvointikorvaus, LEADER) ja Suomi saanut hyvin rahaa EU:lta II pilarin toimiin.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0E8E5-B9FE-4A71-8CFD-A8B9E1B17558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8799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Euroopan unioni myöntää viljelijöille tulotukea eli ”suoraa tukea”. tulotukea tilan hehtaarimäärän mukaan. Kaikkien EU-maiden on tarjottava perustukea, kestävien viljelymenetelmien tukea eli ”viherryttämisen” tukea sekä nuorten viljelijöiden tukea. Tukia kutsutaan usein pakollisiksi tuiksi, sillä EU-maat ovat velvollisia maksamaan niitä.</a:t>
            </a:r>
          </a:p>
          <a:p>
            <a:endParaRPr lang="fi-FI" dirty="0"/>
          </a:p>
          <a:p>
            <a:endParaRPr lang="fi-FI" dirty="0"/>
          </a:p>
          <a:p>
            <a:r>
              <a:rPr lang="fi-FI" dirty="0"/>
              <a:t>Neuvonta jatkossa kattaa kaikki ohjelman osa-alueet &gt; jotta voi vastata haasteisiin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0E8E5-B9FE-4A71-8CFD-A8B9E1B17558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5622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Kansallinen säädöstarve lisääntyy</a:t>
            </a:r>
          </a:p>
          <a:p>
            <a:r>
              <a:rPr lang="fi-FI" dirty="0"/>
              <a:t>Cap suunnitelman mukaan tuloksia seurataan yhteisen viitekehyksen ja raportointijärjestelmän avulla. </a:t>
            </a:r>
          </a:p>
          <a:p>
            <a:endParaRPr lang="fi-FI" b="1" dirty="0"/>
          </a:p>
          <a:p>
            <a:endParaRPr lang="fi-FI" b="1" dirty="0"/>
          </a:p>
          <a:p>
            <a:r>
              <a:rPr lang="fi-FI" b="1" dirty="0"/>
              <a:t>CAP-toimenpiteet </a:t>
            </a:r>
          </a:p>
          <a:p>
            <a:r>
              <a:rPr lang="fi-FI" sz="1200" dirty="0"/>
              <a:t>• Ympäristö- ja ilmastonäkökulmaa vahvistettaisiin </a:t>
            </a:r>
          </a:p>
          <a:p>
            <a:r>
              <a:rPr lang="fi-FI" sz="1200" dirty="0"/>
              <a:t>• Jäsenmaille pakollinen I pilarin ekojärjestelmä (viljelijälle vapaaehtoinen osallistua) </a:t>
            </a:r>
          </a:p>
          <a:p>
            <a:r>
              <a:rPr lang="fi-FI" sz="1200" dirty="0"/>
              <a:t>• Ehdollisuuden järjestelmä korvaisi nykyiset täydentävät ehdot ja viherryttämistuen. Siihen kuuluisi nykyistä enemmän ilmasto- ja ympäristövaatimuksia, kuten turvemaiden asianmukainen suojelu, viljelykierto, paljaan maan kielto herkkinä aikoina ja ravinnetyökalu </a:t>
            </a:r>
          </a:p>
          <a:p>
            <a:r>
              <a:rPr lang="fi-FI" sz="1200" dirty="0"/>
              <a:t>• 40 % CAP-rahoituksen kokonaisuudesta pitäisi olla ilmastosidonnaista ja 30 % II pilarin määrärahoista ympäristö- ja ilmastosidonnaista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0E8E5-B9FE-4A71-8CFD-A8B9E1B17558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581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  <a:p>
            <a:r>
              <a:rPr lang="fi-FI" dirty="0"/>
              <a:t>Lakisääteiset vaatimukset (SMR)</a:t>
            </a:r>
          </a:p>
          <a:p>
            <a:endParaRPr lang="fi-FI" dirty="0"/>
          </a:p>
          <a:p>
            <a:r>
              <a:rPr lang="fi-FI" dirty="0" err="1"/>
              <a:t>GAEC:it</a:t>
            </a:r>
            <a:r>
              <a:rPr lang="fi-FI" dirty="0"/>
              <a:t> eli hyvät maatalouskäytännöt perusedellytys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dirty="0" err="1"/>
              <a:t>GAEC:it</a:t>
            </a:r>
            <a:r>
              <a:rPr lang="fi-FI" dirty="0"/>
              <a:t> pakollisia, paitsi nro 9 osalta vieraslajien torjunta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dirty="0"/>
          </a:p>
          <a:p>
            <a:pPr marL="228600" indent="-228600">
              <a:buFont typeface="Arial" panose="020B0604020202020204" pitchFamily="34" charset="0"/>
              <a:buAutoNum type="arabicParenBoth"/>
            </a:pPr>
            <a:r>
              <a:rPr lang="fi-FI" dirty="0"/>
              <a:t>Pysyvän nurmen säilyttäminen;  pysyy edelleen</a:t>
            </a:r>
          </a:p>
          <a:p>
            <a:pPr marL="228600" indent="-228600">
              <a:buFont typeface="Arial" panose="020B0604020202020204" pitchFamily="34" charset="0"/>
              <a:buAutoNum type="arabicParenBoth"/>
            </a:pPr>
            <a:endParaRPr lang="fi-FI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i-FI" dirty="0"/>
              <a:t>(2) Kosteikkojen ja turvemaiden suojelu oltava mukana viimeistään vuodesta 2024</a:t>
            </a:r>
          </a:p>
          <a:p>
            <a:pPr marL="822888" lvl="2" indent="-34290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B050"/>
                </a:solidFill>
              </a:rPr>
              <a:t>Määriteltävä lohkotasolla -&gt; 2023 tukihaku?</a:t>
            </a:r>
          </a:p>
          <a:p>
            <a:pPr marL="822888" lvl="2" indent="-34290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B050"/>
                </a:solidFill>
              </a:rPr>
              <a:t>=&gt; tietty prosentti nurmella</a:t>
            </a:r>
          </a:p>
          <a:p>
            <a:pPr marL="822888" lvl="2" indent="-34290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B050"/>
                </a:solidFill>
              </a:rPr>
              <a:t>=&gt; tietty prosentti kyntämättä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dirty="0"/>
              <a:t>(Uusille raivioille ei mitään tukea?</a:t>
            </a:r>
          </a:p>
          <a:p>
            <a:r>
              <a:rPr lang="fi-FI" dirty="0"/>
              <a:t>Ehdollisuus, ehdotettua: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x % maatilan turvepelloista kyntämättä TAI muokkaamatta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x % maatilan turvepelloista oltava nurmella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x % vuoden xx jälkeen raivatuista turvepelloista kyntämättä TAI muokkaamatta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x % vuoden xx jälkeen raivatuista turvepelloista oltava nurmella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100 % vuoden xx </a:t>
            </a:r>
          </a:p>
          <a:p>
            <a:r>
              <a:rPr lang="fi-FI" dirty="0"/>
              <a:t>jälkeen raivatuista turvepelloista nurmella</a:t>
            </a:r>
          </a:p>
          <a:p>
            <a:r>
              <a:rPr lang="fi-FI" dirty="0"/>
              <a:t> YMP?  Ei tietoa)</a:t>
            </a:r>
          </a:p>
          <a:p>
            <a:pPr marL="822888" lvl="2" indent="-342900">
              <a:buFont typeface="Arial" panose="020B0604020202020204" pitchFamily="34" charset="0"/>
              <a:buChar char="•"/>
            </a:pPr>
            <a:endParaRPr lang="fi-FI" dirty="0">
              <a:solidFill>
                <a:srgbClr val="00B05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i-FI" dirty="0"/>
              <a:t>(4) Suojakaistat  vesistöjen varsille </a:t>
            </a:r>
          </a:p>
          <a:p>
            <a:pPr marL="822888" lvl="2" indent="-342900">
              <a:buFont typeface="Arial" panose="020B0604020202020204" pitchFamily="34" charset="0"/>
              <a:buChar char="•"/>
            </a:pPr>
            <a:r>
              <a:rPr lang="fi-FI" dirty="0"/>
              <a:t>Poistuu ympäristökorvauksesta (ja lisäksi pientareet poistuvat?)</a:t>
            </a:r>
          </a:p>
          <a:p>
            <a:pPr marL="479988" lvl="2" indent="0">
              <a:buFont typeface="Arial" panose="020B0604020202020204" pitchFamily="34" charset="0"/>
              <a:buNone/>
            </a:pPr>
            <a:endParaRPr lang="fi-FI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i-FI" b="1" dirty="0"/>
              <a:t>(5) Puuttuu ravinnetyökalu, =&gt; neuvo-palveluun ja osa vipu-palveluun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i-FI" dirty="0"/>
              <a:t>(6) Maanmuokkauksen hallinta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dirty="0"/>
              <a:t>             *       Kaltevuusrajoitukset, 15 % kyntökielto, lannanlevityskielto</a:t>
            </a:r>
          </a:p>
          <a:p>
            <a:pPr marL="822888" lvl="2" indent="-342900">
              <a:buFont typeface="Arial" panose="020B0604020202020204" pitchFamily="34" charset="0"/>
              <a:buChar char="•"/>
            </a:pPr>
            <a:r>
              <a:rPr lang="fi-FI" dirty="0"/>
              <a:t>Ei kyntöä vähintään 0,25 hehtaarin suuruisilla vesistöjen varsien kaltevilla lohkon osilla</a:t>
            </a:r>
          </a:p>
          <a:p>
            <a:pPr marL="822888" lvl="2" indent="-342900">
              <a:buFont typeface="Arial" panose="020B0604020202020204" pitchFamily="34" charset="0"/>
              <a:buChar char="•"/>
            </a:pPr>
            <a:r>
              <a:rPr lang="fi-FI" dirty="0"/>
              <a:t>GAEC 4:n mukaiset suojakaistat + nitraattiasetuksen mukainen lannanlevitysrajoitus kaltevilla lohkon osilla + viljelijöille lisämahdollisuutena kunnostuskesanto</a:t>
            </a:r>
          </a:p>
          <a:p>
            <a:pPr marL="822888" lvl="2" indent="-342900">
              <a:buFont typeface="Arial" panose="020B0604020202020204" pitchFamily="34" charset="0"/>
              <a:buChar char="•"/>
            </a:pPr>
            <a:endParaRPr lang="fi-FI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i-FI" dirty="0"/>
              <a:t>(7) Vähimmäiskasvipeite (ajanjakso jolloin olisi %-peitteinen</a:t>
            </a:r>
          </a:p>
          <a:p>
            <a:pPr marL="822888" lvl="2" indent="-342900">
              <a:buFont typeface="Arial" panose="020B0604020202020204" pitchFamily="34" charset="0"/>
              <a:buChar char="•"/>
            </a:pPr>
            <a:r>
              <a:rPr lang="fi-FI" dirty="0"/>
              <a:t>Vähintään 20 %/50 %/60 % maatalousmaasta kasvi-, sänki- tai kasvijätepeitteistä</a:t>
            </a:r>
          </a:p>
          <a:p>
            <a:pPr lvl="2" indent="0">
              <a:buNone/>
            </a:pPr>
            <a:r>
              <a:rPr lang="fi-FI" dirty="0"/>
              <a:t>tai kevytmuokattua ajanjaksolla 1.12.-28.2. </a:t>
            </a:r>
          </a:p>
          <a:p>
            <a:pPr lvl="2" indent="0">
              <a:buNone/>
            </a:pPr>
            <a:endParaRPr lang="fi-FI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i-FI" dirty="0"/>
              <a:t>(8) Viljelykiertovaatimus tai viljelyn monipuolistaminen  (kuten viljelyn monipuolistaminen, on jo viherryttämisessä. Harkittu vapautusta pienille tiloille)</a:t>
            </a:r>
          </a:p>
          <a:p>
            <a:pPr marL="822888" lvl="2" indent="-342900">
              <a:buFont typeface="Arial" panose="020B0604020202020204" pitchFamily="34" charset="0"/>
              <a:buChar char="•"/>
            </a:pPr>
            <a:r>
              <a:rPr lang="fi-FI" dirty="0"/>
              <a:t>Viljelyn monipuolistamisen vaatimus (kuten nykyisin tai hieman kunnianhimoisemmin, esim. niin, että viljoja ei lueta eri kasviksi) </a:t>
            </a:r>
          </a:p>
          <a:p>
            <a:pPr marL="822888" lvl="2" indent="-342900">
              <a:buFont typeface="Arial" panose="020B0604020202020204" pitchFamily="34" charset="0"/>
              <a:buChar char="•"/>
            </a:pPr>
            <a:r>
              <a:rPr lang="fi-FI" dirty="0"/>
              <a:t>Viljakasvin kasvulohkolla oltava muu kasvi kerran viidessä vuodessa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0E8E5-B9FE-4A71-8CFD-A8B9E1B17558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29400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fi-FI" dirty="0"/>
              <a:t>(9) Vähimmäisosuus tuottamattomia piirteitä ja/tai kerääjäkasveja ja/tai typensitojakasveja ilman kasvinsuojeluaineiden käyttöä (Nykyinen </a:t>
            </a:r>
            <a:r>
              <a:rPr lang="fi-FI" dirty="0" err="1"/>
              <a:t>Efa</a:t>
            </a:r>
            <a:r>
              <a:rPr lang="fi-FI" dirty="0"/>
              <a:t>)</a:t>
            </a:r>
          </a:p>
          <a:p>
            <a:pPr marL="822888" lvl="2" indent="-342900">
              <a:buFont typeface="Arial" panose="020B0604020202020204" pitchFamily="34" charset="0"/>
              <a:buChar char="•"/>
            </a:pPr>
            <a:r>
              <a:rPr lang="fi-FI" dirty="0"/>
              <a:t>Nykyinen EFA laajennettuna koko maahan (5 % viljelijän peltomaan ja pysyvien kasvien alasta (</a:t>
            </a:r>
            <a:r>
              <a:rPr lang="fi-FI" dirty="0" err="1"/>
              <a:t>Huom</a:t>
            </a:r>
            <a:r>
              <a:rPr lang="fi-FI" dirty="0"/>
              <a:t>! Vanha kerääjäkasvikeskustelu))</a:t>
            </a:r>
          </a:p>
          <a:p>
            <a:pPr marL="822888" lvl="2" indent="-342900">
              <a:buFont typeface="Arial" panose="020B0604020202020204" pitchFamily="34" charset="0"/>
              <a:buChar char="•"/>
            </a:pPr>
            <a:r>
              <a:rPr lang="fi-FI" dirty="0"/>
              <a:t>5 % viljelijän peltomaan ja pysyvien kasvien alasta viher-, sänki- tai kunnostuskesantoa</a:t>
            </a:r>
          </a:p>
          <a:p>
            <a:pPr marL="822888" lvl="2" indent="-342900">
              <a:buFont typeface="Arial" panose="020B0604020202020204" pitchFamily="34" charset="0"/>
              <a:buChar char="•"/>
            </a:pPr>
            <a:r>
              <a:rPr lang="fi-FI" dirty="0"/>
              <a:t>5 % viljelijän peltomaan ja pysyvien kasvien alasta viherkesantoa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dirty="0"/>
              <a:t>(9) Maisemapiirteiden säilyttäminen (9)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dirty="0"/>
              <a:t>(9) Pensasaitojen ja puiden leikkauskielto lintujen pesimäaikana (9)</a:t>
            </a:r>
          </a:p>
          <a:p>
            <a:pPr marL="822888" lvl="2" indent="-342900">
              <a:buFont typeface="Arial" panose="020B0604020202020204" pitchFamily="34" charset="0"/>
              <a:buChar char="•"/>
            </a:pPr>
            <a:r>
              <a:rPr lang="fi-FI" dirty="0"/>
              <a:t>Kuten nykyisin, suojeltuja puita ei saa leikata lintujen pesimäaikaan 1.5-31.7</a:t>
            </a:r>
          </a:p>
          <a:p>
            <a:pPr marL="822888" lvl="2" indent="-342900">
              <a:buFont typeface="Arial" panose="020B0604020202020204" pitchFamily="34" charset="0"/>
              <a:buChar char="•"/>
            </a:pPr>
            <a:r>
              <a:rPr lang="fi-FI" dirty="0"/>
              <a:t>Maatalousmaan alaan laskettavia puita ei saa leikata lintujen pesimäaikaan 1.5.-31.7. lukuun ottamatta II pilarin ympäristö- ja ilmastosopimuksissa mukana olevia luonnonlaitumia ja perinnebiotooppialoja</a:t>
            </a:r>
          </a:p>
          <a:p>
            <a:pPr marL="22788" lvl="1" indent="0">
              <a:buFont typeface="Arial" panose="020B0604020202020204" pitchFamily="34" charset="0"/>
              <a:buNone/>
            </a:pPr>
            <a:r>
              <a:rPr lang="fi-FI" dirty="0"/>
              <a:t>(9) Pensasaidat, vieraslajit (kurtturuusut)</a:t>
            </a:r>
          </a:p>
          <a:p>
            <a:pPr marL="22788" lvl="1" indent="0">
              <a:buFont typeface="Arial" panose="020B0604020202020204" pitchFamily="34" charset="0"/>
              <a:buNone/>
            </a:pPr>
            <a:r>
              <a:rPr lang="fi-FI" dirty="0"/>
              <a:t>(10) Kyntökielto vain herkillä vai kaikilla Natura-alueilla? 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0E8E5-B9FE-4A71-8CFD-A8B9E1B17558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90466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0E8E5-B9FE-4A71-8CFD-A8B9E1B17558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240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Master" Target="../slideMasters/slideMaster6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6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6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Master" Target="../slideMasters/slideMaster6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Master" Target="../slideMasters/slideMaster6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Master" Target="../slideMasters/slideMaster6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Master" Target="../slideMasters/slideMaster6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Master" Target="../slideMasters/slideMaster6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Master" Target="../slideMasters/slideMaster6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Master" Target="../slideMasters/slideMaster6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Master" Target="../slideMasters/slideMaster6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Master" Target="../slideMasters/slideMaster6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Master" Target="../slideMasters/slideMaster6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Master" Target="../slideMasters/slideMaster6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Master" Target="../slideMasters/slideMaster6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Master" Target="../slideMasters/slideMaster6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6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6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Master" Target="../slideMasters/slideMaster6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Master" Target="../slideMasters/slideMaster6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Master" Target="../slideMasters/slideMaster6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Master" Target="../slideMasters/slideMaster6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Master" Target="../slideMasters/slideMaster6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Master" Target="../slideMasters/slideMaster6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Master" Target="../slideMasters/slideMaster6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Master" Target="../slideMasters/slideMaster6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Master" Target="../slideMasters/slideMaster6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Master" Target="../slideMasters/slideMaster6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Master" Target="../slideMasters/slideMaster6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oi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Kansi-15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37167" y="2335474"/>
            <a:ext cx="9739959" cy="818279"/>
          </a:xfrm>
          <a:prstGeom prst="rect">
            <a:avLst/>
          </a:prstGeom>
        </p:spPr>
        <p:txBody>
          <a:bodyPr/>
          <a:lstStyle>
            <a:lvl1pPr algn="ctr">
              <a:defRPr sz="4267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37168" y="3087382"/>
            <a:ext cx="9739957" cy="2039876"/>
          </a:xfrm>
        </p:spPr>
        <p:txBody>
          <a:bodyPr/>
          <a:lstStyle>
            <a:lvl1pPr algn="ctr">
              <a:defRPr sz="2400"/>
            </a:lvl1pPr>
            <a:lvl2pPr marL="0" algn="ctr">
              <a:defRPr/>
            </a:lvl2pPr>
            <a:lvl3pPr marL="479988" indent="-228594">
              <a:buFont typeface="Arial"/>
              <a:buChar char="•"/>
              <a:defRPr sz="1600"/>
            </a:lvl3pPr>
            <a:lvl4pPr marL="719982" indent="-239994">
              <a:buFont typeface="Lucida Grande"/>
              <a:buChar char="-"/>
              <a:defRPr sz="1333"/>
            </a:lvl4pPr>
            <a:lvl5pPr marL="719982" indent="-239994">
              <a:buFont typeface="Lucida Grande"/>
              <a:buChar char="-"/>
              <a:defRPr sz="1333"/>
            </a:lvl5pPr>
            <a:lvl6pPr marL="719982" indent="-239994">
              <a:buFont typeface="Lucida Grande"/>
              <a:buChar char="-"/>
              <a:defRPr sz="1333"/>
            </a:lvl6pPr>
            <a:lvl7pPr marL="719982" indent="-239994">
              <a:buFont typeface="Lucida Grande"/>
              <a:buChar char="-"/>
              <a:defRPr sz="1333"/>
            </a:lvl7pPr>
            <a:lvl8pPr marL="719982" indent="-239994">
              <a:buFont typeface="Lucida Grande"/>
              <a:buChar char="-"/>
              <a:defRPr sz="1333"/>
            </a:lvl8pPr>
            <a:lvl9pPr marL="719982" indent="-239994">
              <a:buFont typeface="Lucida Grande"/>
              <a:buChar char="-"/>
              <a:defRPr sz="1333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16517" y="6322485"/>
            <a:ext cx="2844800" cy="313267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A38C746-8138-314C-AB36-2906FDE761DE}" type="datetime1">
              <a:rPr lang="fi-FI"/>
              <a:pPr>
                <a:defRPr/>
              </a:pPr>
              <a:t>24.4.2020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148667" y="6316133"/>
            <a:ext cx="3860800" cy="31326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9913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595" y="1310833"/>
            <a:ext cx="8331429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1594" y="2129109"/>
            <a:ext cx="8331431" cy="3428136"/>
          </a:xfrm>
        </p:spPr>
        <p:txBody>
          <a:bodyPr/>
          <a:lstStyle>
            <a:lvl1pPr>
              <a:defRPr sz="2133"/>
            </a:lvl1pPr>
            <a:lvl2pPr marL="0" indent="0">
              <a:buFontTx/>
              <a:buNone/>
              <a:defRPr/>
            </a:lvl2pPr>
            <a:lvl3pPr marL="719982" indent="-239994">
              <a:buFont typeface="Arial"/>
              <a:buChar char="•"/>
              <a:defRPr sz="1867"/>
            </a:lvl3pPr>
            <a:lvl4pPr marL="1199970" indent="-239994">
              <a:buFont typeface="Lucida Grande"/>
              <a:buChar char="-"/>
              <a:defRPr sz="1600"/>
            </a:lvl4pPr>
            <a:lvl5pPr marL="1199970" indent="-239994">
              <a:buFont typeface="Lucida Grande"/>
              <a:buChar char="-"/>
              <a:defRPr sz="1600"/>
            </a:lvl5pPr>
            <a:lvl6pPr marL="1199970" indent="-239994">
              <a:buFont typeface="Lucida Grande"/>
              <a:buChar char="-"/>
              <a:defRPr sz="1600"/>
            </a:lvl6pPr>
            <a:lvl7pPr marL="1199970" indent="-239994">
              <a:buFont typeface="Lucida Grande"/>
              <a:buChar char="-"/>
              <a:defRPr sz="1600"/>
            </a:lvl7pPr>
            <a:lvl8pPr marL="1199970" indent="-239994">
              <a:buFont typeface="Lucida Grande"/>
              <a:buChar char="-"/>
              <a:defRPr sz="1600"/>
            </a:lvl8pPr>
            <a:lvl9pPr marL="1199970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08051" y="6322485"/>
            <a:ext cx="2844800" cy="3132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6406A06-5AAF-BA48-BFE1-7546A9194666}" type="datetime1">
              <a:rPr lang="fi-FI"/>
              <a:pPr>
                <a:defRPr/>
              </a:pPr>
              <a:t>24.4.2020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805359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597" y="1310833"/>
            <a:ext cx="10353033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1594" y="2129109"/>
            <a:ext cx="10366797" cy="3428136"/>
          </a:xfrm>
        </p:spPr>
        <p:txBody>
          <a:bodyPr/>
          <a:lstStyle>
            <a:lvl1pPr>
              <a:defRPr sz="2133"/>
            </a:lvl1pPr>
            <a:lvl2pPr marL="0" indent="0">
              <a:buFontTx/>
              <a:buNone/>
              <a:defRPr/>
            </a:lvl2pPr>
            <a:lvl3pPr marL="719982" indent="-239994">
              <a:buFont typeface="Arial"/>
              <a:buChar char="•"/>
              <a:defRPr sz="1867"/>
            </a:lvl3pPr>
            <a:lvl4pPr marL="1199970" indent="-239994">
              <a:buFont typeface="Lucida Grande"/>
              <a:buChar char="-"/>
              <a:defRPr sz="1600"/>
            </a:lvl4pPr>
            <a:lvl5pPr marL="1199970" indent="-239994">
              <a:buFont typeface="Lucida Grande"/>
              <a:buChar char="-"/>
              <a:defRPr sz="1600"/>
            </a:lvl5pPr>
            <a:lvl6pPr marL="1199970" indent="-239994">
              <a:buFont typeface="Lucida Grande"/>
              <a:buChar char="-"/>
              <a:defRPr sz="1600"/>
            </a:lvl6pPr>
            <a:lvl7pPr marL="1199970" indent="-239994">
              <a:buFont typeface="Lucida Grande"/>
              <a:buChar char="-"/>
              <a:defRPr sz="1600"/>
            </a:lvl7pPr>
            <a:lvl8pPr marL="1199970" indent="-239994">
              <a:buFont typeface="Lucida Grande"/>
              <a:buChar char="-"/>
              <a:defRPr sz="1600"/>
            </a:lvl8pPr>
            <a:lvl9pPr marL="1199970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3043770" y="6316133"/>
            <a:ext cx="1096433" cy="3132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EEA744-DC42-254F-B4D0-894AA196000D}" type="datetime1">
              <a:rPr lang="fi-FI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24.4.2020</a:t>
            </a:fld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140200" y="6316133"/>
            <a:ext cx="3380317" cy="313267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22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597" y="1310833"/>
            <a:ext cx="10353033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1594" y="2129109"/>
            <a:ext cx="10366797" cy="3428136"/>
          </a:xfrm>
        </p:spPr>
        <p:txBody>
          <a:bodyPr numCol="2" spcCol="144000"/>
          <a:lstStyle>
            <a:lvl1pPr>
              <a:defRPr sz="2133"/>
            </a:lvl1pPr>
            <a:lvl2pPr marL="0" indent="0">
              <a:buFontTx/>
              <a:buNone/>
              <a:defRPr/>
            </a:lvl2pPr>
            <a:lvl3pPr marL="719982" indent="-239994">
              <a:buFont typeface="Arial"/>
              <a:buChar char="•"/>
              <a:defRPr sz="1867"/>
            </a:lvl3pPr>
            <a:lvl4pPr marL="1199970" indent="-239994">
              <a:buFont typeface="Lucida Grande"/>
              <a:buChar char="-"/>
              <a:defRPr sz="1600"/>
            </a:lvl4pPr>
            <a:lvl5pPr marL="1199970" indent="-239994">
              <a:buFont typeface="Lucida Grande"/>
              <a:buChar char="-"/>
              <a:defRPr sz="1600"/>
            </a:lvl5pPr>
            <a:lvl6pPr marL="1199970" indent="-239994">
              <a:buFont typeface="Lucida Grande"/>
              <a:buChar char="-"/>
              <a:defRPr sz="1600"/>
            </a:lvl6pPr>
            <a:lvl7pPr marL="1199970" indent="-239994">
              <a:buFont typeface="Lucida Grande"/>
              <a:buChar char="-"/>
              <a:defRPr sz="1600"/>
            </a:lvl7pPr>
            <a:lvl8pPr marL="1199970" indent="-239994">
              <a:buFont typeface="Lucida Grande"/>
              <a:buChar char="-"/>
              <a:defRPr sz="1600"/>
            </a:lvl8pPr>
            <a:lvl9pPr marL="1199970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3043770" y="6316133"/>
            <a:ext cx="1096433" cy="3132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EEA744-DC42-254F-B4D0-894AA196000D}" type="datetime1">
              <a:rPr lang="fi-FI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24.4.2020</a:t>
            </a:fld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140200" y="6316133"/>
            <a:ext cx="3380317" cy="313267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3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597" y="1310833"/>
            <a:ext cx="10353033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1594" y="2129109"/>
            <a:ext cx="10366797" cy="3428136"/>
          </a:xfrm>
        </p:spPr>
        <p:txBody>
          <a:bodyPr/>
          <a:lstStyle>
            <a:lvl1pPr>
              <a:defRPr sz="2133"/>
            </a:lvl1pPr>
            <a:lvl2pPr marL="0" indent="0">
              <a:buFontTx/>
              <a:buNone/>
              <a:defRPr/>
            </a:lvl2pPr>
            <a:lvl3pPr marL="719982" indent="-239994">
              <a:buFont typeface="Arial"/>
              <a:buChar char="•"/>
              <a:defRPr sz="1867"/>
            </a:lvl3pPr>
            <a:lvl4pPr marL="1199970" indent="-239994">
              <a:buFont typeface="Lucida Grande"/>
              <a:buChar char="-"/>
              <a:defRPr sz="1600"/>
            </a:lvl4pPr>
            <a:lvl5pPr marL="1199970" indent="-239994">
              <a:buFont typeface="Lucida Grande"/>
              <a:buChar char="-"/>
              <a:defRPr sz="1600"/>
            </a:lvl5pPr>
            <a:lvl6pPr marL="1199970" indent="-239994">
              <a:buFont typeface="Lucida Grande"/>
              <a:buChar char="-"/>
              <a:defRPr sz="1600"/>
            </a:lvl6pPr>
            <a:lvl7pPr marL="1199970" indent="-239994">
              <a:buFont typeface="Lucida Grande"/>
              <a:buChar char="-"/>
              <a:defRPr sz="1600"/>
            </a:lvl7pPr>
            <a:lvl8pPr marL="1199970" indent="-239994">
              <a:buFont typeface="Lucida Grande"/>
              <a:buChar char="-"/>
              <a:defRPr sz="1600"/>
            </a:lvl8pPr>
            <a:lvl9pPr marL="1199970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08051" y="6322485"/>
            <a:ext cx="2844800" cy="3132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0B2E28A-3E70-CF4D-BBDE-FC27753DAE74}" type="datetime1">
              <a:rPr lang="fi-FI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24.4.2020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78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597" y="1310833"/>
            <a:ext cx="10353033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1594" y="2129109"/>
            <a:ext cx="10366797" cy="3428136"/>
          </a:xfrm>
        </p:spPr>
        <p:txBody>
          <a:bodyPr numCol="2" spcCol="144000"/>
          <a:lstStyle>
            <a:lvl1pPr>
              <a:defRPr sz="2133"/>
            </a:lvl1pPr>
            <a:lvl2pPr marL="0" indent="0">
              <a:buFontTx/>
              <a:buNone/>
              <a:defRPr/>
            </a:lvl2pPr>
            <a:lvl3pPr marL="719982" indent="-239994">
              <a:buFont typeface="Arial"/>
              <a:buChar char="•"/>
              <a:defRPr sz="1867"/>
            </a:lvl3pPr>
            <a:lvl4pPr marL="1199970" indent="-239994">
              <a:buFont typeface="Lucida Grande"/>
              <a:buChar char="-"/>
              <a:defRPr sz="1600"/>
            </a:lvl4pPr>
            <a:lvl5pPr marL="1199970" indent="-239994">
              <a:buFont typeface="Lucida Grande"/>
              <a:buChar char="-"/>
              <a:defRPr sz="1600"/>
            </a:lvl5pPr>
            <a:lvl6pPr marL="1199970" indent="-239994">
              <a:buFont typeface="Lucida Grande"/>
              <a:buChar char="-"/>
              <a:defRPr sz="1600"/>
            </a:lvl6pPr>
            <a:lvl7pPr marL="1199970" indent="-239994">
              <a:buFont typeface="Lucida Grande"/>
              <a:buChar char="-"/>
              <a:defRPr sz="1600"/>
            </a:lvl7pPr>
            <a:lvl8pPr marL="1199970" indent="-239994">
              <a:buFont typeface="Lucida Grande"/>
              <a:buChar char="-"/>
              <a:defRPr sz="1600"/>
            </a:lvl8pPr>
            <a:lvl9pPr marL="1199970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08051" y="6322485"/>
            <a:ext cx="2844800" cy="3132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0B2E28A-3E70-CF4D-BBDE-FC27753DAE74}" type="datetime1">
              <a:rPr lang="fi-FI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24.4.2020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03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876301" y="6534152"/>
            <a:ext cx="833967" cy="19499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i-FI" sz="667" spc="-200" dirty="0">
                <a:solidFill>
                  <a:srgbClr val="73B632"/>
                </a:solidFill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597" y="1310833"/>
            <a:ext cx="10353033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1594" y="2129109"/>
            <a:ext cx="10366797" cy="3428136"/>
          </a:xfrm>
        </p:spPr>
        <p:txBody>
          <a:bodyPr/>
          <a:lstStyle>
            <a:lvl1pPr>
              <a:defRPr sz="2133"/>
            </a:lvl1pPr>
            <a:lvl2pPr marL="0" indent="0">
              <a:buFontTx/>
              <a:buNone/>
              <a:defRPr/>
            </a:lvl2pPr>
            <a:lvl3pPr marL="719982" indent="-239994">
              <a:buFont typeface="Arial"/>
              <a:buChar char="•"/>
              <a:defRPr sz="1867"/>
            </a:lvl3pPr>
            <a:lvl4pPr marL="1199970" indent="-239994">
              <a:buFont typeface="Lucida Grande"/>
              <a:buChar char="-"/>
              <a:defRPr sz="1600"/>
            </a:lvl4pPr>
            <a:lvl5pPr marL="1199970" indent="-239994">
              <a:buFont typeface="Lucida Grande"/>
              <a:buChar char="-"/>
              <a:defRPr sz="1600"/>
            </a:lvl5pPr>
            <a:lvl6pPr marL="1199970" indent="-239994">
              <a:buFont typeface="Lucida Grande"/>
              <a:buChar char="-"/>
              <a:defRPr sz="1600"/>
            </a:lvl6pPr>
            <a:lvl7pPr marL="1199970" indent="-239994">
              <a:buFont typeface="Lucida Grande"/>
              <a:buChar char="-"/>
              <a:defRPr sz="1600"/>
            </a:lvl7pPr>
            <a:lvl8pPr marL="1199970" indent="-239994">
              <a:buFont typeface="Lucida Grande"/>
              <a:buChar char="-"/>
              <a:defRPr sz="1600"/>
            </a:lvl8pPr>
            <a:lvl9pPr marL="1199970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816100" y="6322485"/>
            <a:ext cx="1830917" cy="3132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2625D35-1422-E84F-BEE0-3C88CB3572AB}" type="datetime1">
              <a:rPr lang="fi-FI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24.4.2020</a:t>
            </a:fld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74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876301" y="6534152"/>
            <a:ext cx="833967" cy="19499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i-FI" sz="667" spc="-200" dirty="0">
                <a:solidFill>
                  <a:srgbClr val="73B632"/>
                </a:solidFill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597" y="1310833"/>
            <a:ext cx="10353033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1594" y="2129109"/>
            <a:ext cx="10366797" cy="3428136"/>
          </a:xfrm>
        </p:spPr>
        <p:txBody>
          <a:bodyPr numCol="2" spcCol="144000"/>
          <a:lstStyle>
            <a:lvl1pPr>
              <a:defRPr sz="2133"/>
            </a:lvl1pPr>
            <a:lvl2pPr marL="0" indent="0">
              <a:buFontTx/>
              <a:buNone/>
              <a:defRPr/>
            </a:lvl2pPr>
            <a:lvl3pPr marL="719982" indent="-239994">
              <a:buFont typeface="Arial"/>
              <a:buChar char="•"/>
              <a:defRPr sz="1867"/>
            </a:lvl3pPr>
            <a:lvl4pPr marL="1199970" indent="-239994">
              <a:buFont typeface="Lucida Grande"/>
              <a:buChar char="-"/>
              <a:defRPr sz="1600"/>
            </a:lvl4pPr>
            <a:lvl5pPr marL="1199970" indent="-239994">
              <a:buFont typeface="Lucida Grande"/>
              <a:buChar char="-"/>
              <a:defRPr sz="1600"/>
            </a:lvl5pPr>
            <a:lvl6pPr marL="1199970" indent="-239994">
              <a:buFont typeface="Lucida Grande"/>
              <a:buChar char="-"/>
              <a:defRPr sz="1600"/>
            </a:lvl6pPr>
            <a:lvl7pPr marL="1199970" indent="-239994">
              <a:buFont typeface="Lucida Grande"/>
              <a:buChar char="-"/>
              <a:defRPr sz="1600"/>
            </a:lvl7pPr>
            <a:lvl8pPr marL="1199970" indent="-239994">
              <a:buFont typeface="Lucida Grande"/>
              <a:buChar char="-"/>
              <a:defRPr sz="1600"/>
            </a:lvl8pPr>
            <a:lvl9pPr marL="1199970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816100" y="6322485"/>
            <a:ext cx="1830917" cy="3132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2625D35-1422-E84F-BEE0-3C88CB3572AB}" type="datetime1">
              <a:rPr lang="fi-FI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24.4.2020</a:t>
            </a:fld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23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6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876301" y="6534152"/>
            <a:ext cx="833967" cy="19499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i-FI" sz="667" spc="-200" dirty="0">
                <a:solidFill>
                  <a:srgbClr val="73B632"/>
                </a:solidFill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597" y="1310833"/>
            <a:ext cx="10353033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1594" y="2129109"/>
            <a:ext cx="10366797" cy="3428136"/>
          </a:xfrm>
        </p:spPr>
        <p:txBody>
          <a:bodyPr spcCol="0"/>
          <a:lstStyle>
            <a:lvl1pPr>
              <a:defRPr sz="2133"/>
            </a:lvl1pPr>
            <a:lvl2pPr marL="0" indent="0">
              <a:buFontTx/>
              <a:buNone/>
              <a:defRPr/>
            </a:lvl2pPr>
            <a:lvl3pPr marL="719982" indent="-239994">
              <a:buFont typeface="Arial"/>
              <a:buChar char="•"/>
              <a:defRPr sz="1867"/>
            </a:lvl3pPr>
            <a:lvl4pPr marL="1199970" indent="-239994">
              <a:buFont typeface="Lucida Grande"/>
              <a:buChar char="-"/>
              <a:defRPr sz="1600"/>
            </a:lvl4pPr>
            <a:lvl5pPr marL="1199970" indent="-239994">
              <a:buFont typeface="Lucida Grande"/>
              <a:buChar char="-"/>
              <a:defRPr sz="1600"/>
            </a:lvl5pPr>
            <a:lvl6pPr marL="1199970" indent="-239994">
              <a:buFont typeface="Lucida Grande"/>
              <a:buChar char="-"/>
              <a:defRPr sz="1600"/>
            </a:lvl6pPr>
            <a:lvl7pPr marL="1199970" indent="-239994">
              <a:buFont typeface="Lucida Grande"/>
              <a:buChar char="-"/>
              <a:defRPr sz="1600"/>
            </a:lvl7pPr>
            <a:lvl8pPr marL="1199970" indent="-239994">
              <a:buFont typeface="Lucida Grande"/>
              <a:buChar char="-"/>
              <a:defRPr sz="1600"/>
            </a:lvl8pPr>
            <a:lvl9pPr marL="1199970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816100" y="6322485"/>
            <a:ext cx="1830917" cy="3132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2E7E701-DE6E-0645-9E39-C55FB5EDEFD3}" type="datetime1">
              <a:rPr lang="fi-FI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24.4.2020</a:t>
            </a:fld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1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6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876301" y="6534152"/>
            <a:ext cx="833967" cy="19499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i-FI" sz="667" spc="-200" dirty="0">
                <a:solidFill>
                  <a:srgbClr val="73B632"/>
                </a:solidFill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597" y="1310833"/>
            <a:ext cx="10353033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1594" y="2129109"/>
            <a:ext cx="10366797" cy="3428136"/>
          </a:xfrm>
        </p:spPr>
        <p:txBody>
          <a:bodyPr numCol="2" spcCol="144000"/>
          <a:lstStyle>
            <a:lvl1pPr>
              <a:defRPr sz="2133"/>
            </a:lvl1pPr>
            <a:lvl2pPr marL="0" indent="0">
              <a:buFontTx/>
              <a:buNone/>
              <a:defRPr/>
            </a:lvl2pPr>
            <a:lvl3pPr marL="719982" indent="-239994">
              <a:buFont typeface="Arial"/>
              <a:buChar char="•"/>
              <a:defRPr sz="1867"/>
            </a:lvl3pPr>
            <a:lvl4pPr marL="1199970" indent="-239994">
              <a:buFont typeface="Lucida Grande"/>
              <a:buChar char="-"/>
              <a:defRPr sz="1600"/>
            </a:lvl4pPr>
            <a:lvl5pPr marL="1199970" indent="-239994">
              <a:buFont typeface="Lucida Grande"/>
              <a:buChar char="-"/>
              <a:defRPr sz="1600"/>
            </a:lvl5pPr>
            <a:lvl6pPr marL="1199970" indent="-239994">
              <a:buFont typeface="Lucida Grande"/>
              <a:buChar char="-"/>
              <a:defRPr sz="1600"/>
            </a:lvl6pPr>
            <a:lvl7pPr marL="1199970" indent="-239994">
              <a:buFont typeface="Lucida Grande"/>
              <a:buChar char="-"/>
              <a:defRPr sz="1600"/>
            </a:lvl7pPr>
            <a:lvl8pPr marL="1199970" indent="-239994">
              <a:buFont typeface="Lucida Grande"/>
              <a:buChar char="-"/>
              <a:defRPr sz="1600"/>
            </a:lvl8pPr>
            <a:lvl9pPr marL="1199970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816100" y="6322485"/>
            <a:ext cx="1830917" cy="3132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2E7E701-DE6E-0645-9E39-C55FB5EDEFD3}" type="datetime1">
              <a:rPr lang="fi-FI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24.4.2020</a:t>
            </a:fld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99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597" y="1310833"/>
            <a:ext cx="10353033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1594" y="2129110"/>
            <a:ext cx="10366797" cy="3102081"/>
          </a:xfrm>
        </p:spPr>
        <p:txBody>
          <a:bodyPr/>
          <a:lstStyle>
            <a:lvl1pPr>
              <a:defRPr sz="2133"/>
            </a:lvl1pPr>
            <a:lvl2pPr marL="0" indent="0">
              <a:buFontTx/>
              <a:buNone/>
              <a:defRPr/>
            </a:lvl2pPr>
            <a:lvl3pPr marL="719982" indent="-239994">
              <a:buFont typeface="Arial"/>
              <a:buChar char="•"/>
              <a:defRPr sz="1867"/>
            </a:lvl3pPr>
            <a:lvl4pPr marL="1199970" indent="-239994">
              <a:buFont typeface="Lucida Grande"/>
              <a:buChar char="-"/>
              <a:defRPr sz="1600"/>
            </a:lvl4pPr>
            <a:lvl5pPr marL="1199970" indent="-239994">
              <a:buFont typeface="Lucida Grande"/>
              <a:buChar char="-"/>
              <a:defRPr sz="1600"/>
            </a:lvl5pPr>
            <a:lvl6pPr marL="1199970" indent="-239994">
              <a:buFont typeface="Lucida Grande"/>
              <a:buChar char="-"/>
              <a:defRPr sz="1600"/>
            </a:lvl6pPr>
            <a:lvl7pPr marL="1199970" indent="-239994">
              <a:buFont typeface="Lucida Grande"/>
              <a:buChar char="-"/>
              <a:defRPr sz="1600"/>
            </a:lvl7pPr>
            <a:lvl8pPr marL="1199970" indent="-239994">
              <a:buFont typeface="Lucida Grande"/>
              <a:buChar char="-"/>
              <a:defRPr sz="1600"/>
            </a:lvl8pPr>
            <a:lvl9pPr marL="1199970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605621" y="6316133"/>
            <a:ext cx="1305983" cy="3132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890DAFF-CDC9-E045-B0EF-AF59A5CC428F}" type="datetime1">
              <a:rPr lang="fi-FI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24.4.2020</a:t>
            </a:fld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47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597" y="1310833"/>
            <a:ext cx="10353033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1594" y="2129110"/>
            <a:ext cx="10366797" cy="3102081"/>
          </a:xfrm>
        </p:spPr>
        <p:txBody>
          <a:bodyPr numCol="2" spcCol="144000"/>
          <a:lstStyle>
            <a:lvl1pPr>
              <a:defRPr sz="2133"/>
            </a:lvl1pPr>
            <a:lvl2pPr marL="0" indent="0">
              <a:buFontTx/>
              <a:buNone/>
              <a:defRPr/>
            </a:lvl2pPr>
            <a:lvl3pPr marL="719982" indent="-239994">
              <a:buFont typeface="Arial"/>
              <a:buChar char="•"/>
              <a:defRPr sz="1867"/>
            </a:lvl3pPr>
            <a:lvl4pPr marL="1199970" indent="-239994">
              <a:buFont typeface="Lucida Grande"/>
              <a:buChar char="-"/>
              <a:defRPr sz="1600"/>
            </a:lvl4pPr>
            <a:lvl5pPr marL="1199970" indent="-239994">
              <a:buFont typeface="Lucida Grande"/>
              <a:buChar char="-"/>
              <a:defRPr sz="1600"/>
            </a:lvl5pPr>
            <a:lvl6pPr marL="1199970" indent="-239994">
              <a:buFont typeface="Lucida Grande"/>
              <a:buChar char="-"/>
              <a:defRPr sz="1600"/>
            </a:lvl6pPr>
            <a:lvl7pPr marL="1199970" indent="-239994">
              <a:buFont typeface="Lucida Grande"/>
              <a:buChar char="-"/>
              <a:defRPr sz="1600"/>
            </a:lvl7pPr>
            <a:lvl8pPr marL="1199970" indent="-239994">
              <a:buFont typeface="Lucida Grande"/>
              <a:buChar char="-"/>
              <a:defRPr sz="1600"/>
            </a:lvl8pPr>
            <a:lvl9pPr marL="1199970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605621" y="6316133"/>
            <a:ext cx="1305983" cy="3132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890DAFF-CDC9-E045-B0EF-AF59A5CC428F}" type="datetime1">
              <a:rPr lang="fi-FI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24.4.2020</a:t>
            </a:fld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93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595" y="1310833"/>
            <a:ext cx="8331429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1594" y="2129109"/>
            <a:ext cx="8331431" cy="3428136"/>
          </a:xfrm>
        </p:spPr>
        <p:txBody>
          <a:bodyPr numCol="2" spcCol="144000"/>
          <a:lstStyle>
            <a:lvl1pPr>
              <a:defRPr sz="2133"/>
            </a:lvl1pPr>
            <a:lvl2pPr marL="0" indent="0">
              <a:buFontTx/>
              <a:buNone/>
              <a:defRPr/>
            </a:lvl2pPr>
            <a:lvl3pPr marL="719982" indent="-239994">
              <a:buFont typeface="Arial"/>
              <a:buChar char="•"/>
              <a:defRPr sz="1867"/>
            </a:lvl3pPr>
            <a:lvl4pPr marL="1199970" indent="-239994">
              <a:buFont typeface="Lucida Grande"/>
              <a:buChar char="-"/>
              <a:defRPr sz="1600"/>
            </a:lvl4pPr>
            <a:lvl5pPr marL="1199970" indent="-239994">
              <a:buFont typeface="Lucida Grande"/>
              <a:buChar char="-"/>
              <a:defRPr sz="1600"/>
            </a:lvl5pPr>
            <a:lvl6pPr marL="1199970" indent="-239994">
              <a:buFont typeface="Lucida Grande"/>
              <a:buChar char="-"/>
              <a:defRPr sz="1600"/>
            </a:lvl6pPr>
            <a:lvl7pPr marL="1199970" indent="-239994">
              <a:buFont typeface="Lucida Grande"/>
              <a:buChar char="-"/>
              <a:defRPr sz="1600"/>
            </a:lvl7pPr>
            <a:lvl8pPr marL="1199970" indent="-239994">
              <a:buFont typeface="Lucida Grande"/>
              <a:buChar char="-"/>
              <a:defRPr sz="1600"/>
            </a:lvl8pPr>
            <a:lvl9pPr marL="1199970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08051" y="6322485"/>
            <a:ext cx="2844800" cy="3132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6406A06-5AAF-BA48-BFE1-7546A9194666}" type="datetime1">
              <a:rPr lang="fi-FI"/>
              <a:pPr>
                <a:defRPr/>
              </a:pPr>
              <a:t>24.4.2020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966944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HV2014-Tekst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MTK-PPT-IntohVuosi2114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597" y="1310833"/>
            <a:ext cx="10353033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1594" y="2129109"/>
            <a:ext cx="10366797" cy="3255691"/>
          </a:xfrm>
        </p:spPr>
        <p:txBody>
          <a:bodyPr spcCol="0"/>
          <a:lstStyle>
            <a:lvl1pPr>
              <a:defRPr sz="2133"/>
            </a:lvl1pPr>
            <a:lvl2pPr marL="0" indent="0">
              <a:buFontTx/>
              <a:buNone/>
              <a:defRPr/>
            </a:lvl2pPr>
            <a:lvl3pPr marL="719982" indent="-239994">
              <a:buFont typeface="Arial"/>
              <a:buChar char="•"/>
              <a:defRPr sz="1867"/>
            </a:lvl3pPr>
            <a:lvl4pPr marL="1199970" indent="-239994">
              <a:buFont typeface="Lucida Grande"/>
              <a:buChar char="-"/>
              <a:defRPr sz="1600"/>
            </a:lvl4pPr>
            <a:lvl5pPr marL="1199970" indent="-239994">
              <a:buFont typeface="Lucida Grande"/>
              <a:buChar char="-"/>
              <a:defRPr sz="1600"/>
            </a:lvl5pPr>
            <a:lvl6pPr marL="1199970" indent="-239994">
              <a:buFont typeface="Lucida Grande"/>
              <a:buChar char="-"/>
              <a:defRPr sz="1600"/>
            </a:lvl6pPr>
            <a:lvl7pPr marL="1199970" indent="-239994">
              <a:buFont typeface="Lucida Grande"/>
              <a:buChar char="-"/>
              <a:defRPr sz="1600"/>
            </a:lvl7pPr>
            <a:lvl8pPr marL="1199970" indent="-239994">
              <a:buFont typeface="Lucida Grande"/>
              <a:buChar char="-"/>
              <a:defRPr sz="1600"/>
            </a:lvl8pPr>
            <a:lvl9pPr marL="1199970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3260093" y="6316135"/>
            <a:ext cx="1003872" cy="30691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183089-9889-9846-97A7-C5F76C40A8A6}" type="datetime1">
              <a:rPr lang="fi-FI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24.4.2020</a:t>
            </a:fld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263966" y="6316133"/>
            <a:ext cx="3825285" cy="313267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35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HV2014-Tekstisivu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MTK-PPT-IntohVuosi2114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597" y="1310833"/>
            <a:ext cx="10353033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1594" y="2129109"/>
            <a:ext cx="10366797" cy="3255691"/>
          </a:xfrm>
        </p:spPr>
        <p:txBody>
          <a:bodyPr numCol="2" spcCol="144000"/>
          <a:lstStyle>
            <a:lvl1pPr>
              <a:defRPr sz="2133"/>
            </a:lvl1pPr>
            <a:lvl2pPr marL="0" indent="0">
              <a:buFontTx/>
              <a:buNone/>
              <a:defRPr/>
            </a:lvl2pPr>
            <a:lvl3pPr marL="719982" indent="-239994">
              <a:buFont typeface="Arial"/>
              <a:buChar char="•"/>
              <a:defRPr sz="1867"/>
            </a:lvl3pPr>
            <a:lvl4pPr marL="1199970" indent="-239994">
              <a:buFont typeface="Lucida Grande"/>
              <a:buChar char="-"/>
              <a:defRPr sz="1600"/>
            </a:lvl4pPr>
            <a:lvl5pPr marL="1199970" indent="-239994">
              <a:buFont typeface="Lucida Grande"/>
              <a:buChar char="-"/>
              <a:defRPr sz="1600"/>
            </a:lvl5pPr>
            <a:lvl6pPr marL="1199970" indent="-239994">
              <a:buFont typeface="Lucida Grande"/>
              <a:buChar char="-"/>
              <a:defRPr sz="1600"/>
            </a:lvl6pPr>
            <a:lvl7pPr marL="1199970" indent="-239994">
              <a:buFont typeface="Lucida Grande"/>
              <a:buChar char="-"/>
              <a:defRPr sz="1600"/>
            </a:lvl7pPr>
            <a:lvl8pPr marL="1199970" indent="-239994">
              <a:buFont typeface="Lucida Grande"/>
              <a:buChar char="-"/>
              <a:defRPr sz="1600"/>
            </a:lvl8pPr>
            <a:lvl9pPr marL="1199970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3260093" y="6316135"/>
            <a:ext cx="1003872" cy="30691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183089-9889-9846-97A7-C5F76C40A8A6}" type="datetime1">
              <a:rPr lang="fi-FI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24.4.2020</a:t>
            </a:fld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263966" y="6316133"/>
            <a:ext cx="3825285" cy="313267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74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ope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MTK-Lopetusd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37170" y="2335474"/>
            <a:ext cx="9739959" cy="818279"/>
          </a:xfrm>
          <a:prstGeom prst="rect">
            <a:avLst/>
          </a:prstGeom>
        </p:spPr>
        <p:txBody>
          <a:bodyPr/>
          <a:lstStyle>
            <a:lvl1pPr algn="ctr"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37168" y="3087382"/>
            <a:ext cx="9739957" cy="2039876"/>
          </a:xfrm>
        </p:spPr>
        <p:txBody>
          <a:bodyPr/>
          <a:lstStyle>
            <a:lvl1pPr algn="ctr">
              <a:defRPr sz="2133"/>
            </a:lvl1pPr>
            <a:lvl2pPr marL="0" algn="ctr">
              <a:defRPr/>
            </a:lvl2pPr>
            <a:lvl3pPr marL="479988" indent="-228594">
              <a:buFont typeface="Arial"/>
              <a:buChar char="•"/>
              <a:defRPr sz="1600"/>
            </a:lvl3pPr>
            <a:lvl4pPr marL="719982" indent="-239994">
              <a:buFont typeface="Lucida Grande"/>
              <a:buChar char="-"/>
              <a:defRPr sz="1333"/>
            </a:lvl4pPr>
            <a:lvl5pPr marL="719982" indent="-239994">
              <a:buFont typeface="Lucida Grande"/>
              <a:buChar char="-"/>
              <a:defRPr sz="1333"/>
            </a:lvl5pPr>
            <a:lvl6pPr marL="719982" indent="-239994">
              <a:buFont typeface="Lucida Grande"/>
              <a:buChar char="-"/>
              <a:defRPr sz="1333"/>
            </a:lvl6pPr>
            <a:lvl7pPr marL="719982" indent="-239994">
              <a:buFont typeface="Lucida Grande"/>
              <a:buChar char="-"/>
              <a:defRPr sz="1333"/>
            </a:lvl7pPr>
            <a:lvl8pPr marL="719982" indent="-239994">
              <a:buFont typeface="Lucida Grande"/>
              <a:buChar char="-"/>
              <a:defRPr sz="1333"/>
            </a:lvl8pPr>
            <a:lvl9pPr marL="719982" indent="-239994">
              <a:buFont typeface="Lucida Grande"/>
              <a:buChar char="-"/>
              <a:defRPr sz="1333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16517" y="6322485"/>
            <a:ext cx="2844800" cy="313267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2617C6A-2AC7-3548-A6F2-7E5901422285}" type="datetime1">
              <a:rPr lang="fi-FI">
                <a:solidFill>
                  <a:srgbClr val="FFFFFF"/>
                </a:solidFill>
              </a:rPr>
              <a:pPr>
                <a:defRPr/>
              </a:pPr>
              <a:t>24.4.2020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148667" y="6316133"/>
            <a:ext cx="3860800" cy="31326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48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olla ty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8314" y="0"/>
            <a:ext cx="1563687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977FFF-98B7-0647-BB1C-EE8CA23E1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9729188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923EF570-D6F7-FE4C-97DE-0A0FE1D3BE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CFF79-8E35-413A-842A-CAEDE80F7F1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235266"/>
      </p:ext>
    </p:extLst>
  </p:cSld>
  <p:clrMapOvr>
    <a:masterClrMapping/>
  </p:clrMapOvr>
  <p:transition spd="med"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oi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Kansi-15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37175" y="2335486"/>
            <a:ext cx="9739959" cy="818279"/>
          </a:xfrm>
          <a:prstGeom prst="rect">
            <a:avLst/>
          </a:prstGeom>
        </p:spPr>
        <p:txBody>
          <a:bodyPr/>
          <a:lstStyle>
            <a:lvl1pPr algn="ctr">
              <a:defRPr sz="4267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37168" y="3087383"/>
            <a:ext cx="9739957" cy="2039876"/>
          </a:xfrm>
        </p:spPr>
        <p:txBody>
          <a:bodyPr/>
          <a:lstStyle>
            <a:lvl1pPr algn="ctr">
              <a:defRPr sz="2400"/>
            </a:lvl1pPr>
            <a:lvl2pPr algn="ctr">
              <a:defRPr/>
            </a:lvl2pPr>
            <a:lvl3pPr marL="479988" indent="-228594">
              <a:buFont typeface="Arial"/>
              <a:buChar char="•"/>
              <a:defRPr sz="1600"/>
            </a:lvl3pPr>
            <a:lvl4pPr marL="719982" indent="-239994">
              <a:buFont typeface="Lucida Grande"/>
              <a:buChar char="-"/>
              <a:defRPr sz="1333"/>
            </a:lvl4pPr>
            <a:lvl5pPr marL="719982" indent="-239994">
              <a:buFont typeface="Lucida Grande"/>
              <a:buChar char="-"/>
              <a:defRPr sz="1333"/>
            </a:lvl5pPr>
            <a:lvl6pPr marL="719982" indent="-239994">
              <a:buFont typeface="Lucida Grande"/>
              <a:buChar char="-"/>
              <a:defRPr sz="1333"/>
            </a:lvl6pPr>
            <a:lvl7pPr marL="719982" indent="-239994">
              <a:buFont typeface="Lucida Grande"/>
              <a:buChar char="-"/>
              <a:defRPr sz="1333"/>
            </a:lvl7pPr>
            <a:lvl8pPr marL="719982" indent="-239994">
              <a:buFont typeface="Lucida Grande"/>
              <a:buChar char="-"/>
              <a:defRPr sz="1333"/>
            </a:lvl8pPr>
            <a:lvl9pPr marL="719982" indent="-239994">
              <a:buFont typeface="Lucida Grande"/>
              <a:buChar char="-"/>
              <a:defRPr sz="1333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16517" y="6322485"/>
            <a:ext cx="2844800" cy="31326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2F89631-ECE3-4AFA-A8C9-03CC3129C6A6}" type="datetime1">
              <a:rPr lang="fi-FI">
                <a:solidFill>
                  <a:srgbClr val="FFFFFF"/>
                </a:solidFill>
              </a:rPr>
              <a:pPr>
                <a:defRPr/>
              </a:pPr>
              <a:t>24.4.2020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148667" y="6316133"/>
            <a:ext cx="3860800" cy="31326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i-FI">
                <a:solidFill>
                  <a:srgbClr val="FFFFFF"/>
                </a:solidFill>
              </a:rPr>
              <a:t>Michael Hornborg</a:t>
            </a:r>
          </a:p>
        </p:txBody>
      </p:sp>
    </p:spTree>
    <p:extLst>
      <p:ext uri="{BB962C8B-B14F-4D97-AF65-F5344CB8AC3E}">
        <p14:creationId xmlns:p14="http://schemas.microsoft.com/office/powerpoint/2010/main" val="406757998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595" y="1310845"/>
            <a:ext cx="8331429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1595" y="2129109"/>
            <a:ext cx="8331431" cy="3428136"/>
          </a:xfrm>
        </p:spPr>
        <p:txBody>
          <a:bodyPr/>
          <a:lstStyle>
            <a:lvl1pPr>
              <a:defRPr sz="2133"/>
            </a:lvl1pPr>
            <a:lvl3pPr marL="479988" indent="-228594">
              <a:buFont typeface="Arial"/>
              <a:buChar char="•"/>
              <a:defRPr sz="1600"/>
            </a:lvl3pPr>
            <a:lvl4pPr marL="719982" indent="-239994">
              <a:buFont typeface="Lucida Grande"/>
              <a:buChar char="-"/>
              <a:defRPr sz="1600"/>
            </a:lvl4pPr>
            <a:lvl5pPr marL="719982" indent="-239994">
              <a:buFont typeface="Lucida Grande"/>
              <a:buChar char="-"/>
              <a:defRPr sz="1600"/>
            </a:lvl5pPr>
            <a:lvl6pPr marL="719982" indent="-239994">
              <a:buFont typeface="Lucida Grande"/>
              <a:buChar char="-"/>
              <a:defRPr sz="1600"/>
            </a:lvl6pPr>
            <a:lvl7pPr marL="719982" indent="-239994">
              <a:buFont typeface="Lucida Grande"/>
              <a:buChar char="-"/>
              <a:defRPr sz="1600"/>
            </a:lvl7pPr>
            <a:lvl8pPr marL="719982" indent="-239994">
              <a:buFont typeface="Lucida Grande"/>
              <a:buChar char="-"/>
              <a:defRPr sz="1600"/>
            </a:lvl8pPr>
            <a:lvl9pPr marL="719982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16517" y="6322485"/>
            <a:ext cx="2844800" cy="31326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FC7D5-2016-4854-8D61-8030C886C636}" type="datetime1">
              <a:rPr lang="fi-FI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24.4.2020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000000">
                    <a:tint val="75000"/>
                  </a:srgbClr>
                </a:solidFill>
              </a:rPr>
              <a:t>Michael Hornborg</a:t>
            </a:r>
          </a:p>
        </p:txBody>
      </p:sp>
    </p:spTree>
    <p:extLst>
      <p:ext uri="{BB962C8B-B14F-4D97-AF65-F5344CB8AC3E}">
        <p14:creationId xmlns:p14="http://schemas.microsoft.com/office/powerpoint/2010/main" val="268866746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595" y="1310845"/>
            <a:ext cx="8331429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1595" y="2129109"/>
            <a:ext cx="8331431" cy="3428136"/>
          </a:xfrm>
        </p:spPr>
        <p:txBody>
          <a:bodyPr numCol="2" spcCol="288000"/>
          <a:lstStyle>
            <a:lvl1pPr>
              <a:defRPr sz="2133"/>
            </a:lvl1pPr>
            <a:lvl3pPr marL="479988" indent="-228594">
              <a:buFont typeface="Arial"/>
              <a:buChar char="•"/>
              <a:defRPr sz="1600"/>
            </a:lvl3pPr>
            <a:lvl4pPr marL="719982" indent="-239994">
              <a:buFont typeface="Lucida Grande"/>
              <a:buChar char="-"/>
              <a:defRPr sz="1600"/>
            </a:lvl4pPr>
            <a:lvl5pPr marL="719982" indent="-239994">
              <a:buFont typeface="Lucida Grande"/>
              <a:buChar char="-"/>
              <a:defRPr sz="1600"/>
            </a:lvl5pPr>
            <a:lvl6pPr marL="719982" indent="-239994">
              <a:buFont typeface="Lucida Grande"/>
              <a:buChar char="-"/>
              <a:defRPr sz="1600"/>
            </a:lvl6pPr>
            <a:lvl7pPr marL="719982" indent="-239994">
              <a:buFont typeface="Lucida Grande"/>
              <a:buChar char="-"/>
              <a:defRPr sz="1600"/>
            </a:lvl7pPr>
            <a:lvl8pPr marL="719982" indent="-239994">
              <a:buFont typeface="Lucida Grande"/>
              <a:buChar char="-"/>
              <a:defRPr sz="1600"/>
            </a:lvl8pPr>
            <a:lvl9pPr marL="719982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16517" y="6322485"/>
            <a:ext cx="2844800" cy="31326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C85CAC-5827-4B45-A1A9-BECEF2E1C8DD}" type="datetime1">
              <a:rPr lang="fi-FI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24.4.2020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000000">
                    <a:tint val="75000"/>
                  </a:srgbClr>
                </a:solidFill>
              </a:rPr>
              <a:t>Michael Hornborg</a:t>
            </a:r>
          </a:p>
        </p:txBody>
      </p:sp>
    </p:spTree>
    <p:extLst>
      <p:ext uri="{BB962C8B-B14F-4D97-AF65-F5344CB8AC3E}">
        <p14:creationId xmlns:p14="http://schemas.microsoft.com/office/powerpoint/2010/main" val="320463973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tisivu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595" y="1310845"/>
            <a:ext cx="8342717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1599" y="2129109"/>
            <a:ext cx="8342719" cy="3428136"/>
          </a:xfrm>
        </p:spPr>
        <p:txBody>
          <a:bodyPr/>
          <a:lstStyle>
            <a:lvl1pPr>
              <a:defRPr sz="2133"/>
            </a:lvl1pPr>
            <a:lvl3pPr marL="479988" indent="-228594">
              <a:buFont typeface="Arial"/>
              <a:buChar char="•"/>
              <a:defRPr sz="1600"/>
            </a:lvl3pPr>
            <a:lvl4pPr marL="719982" indent="-239994">
              <a:buFont typeface="Lucida Grande"/>
              <a:buChar char="-"/>
              <a:defRPr sz="1600"/>
            </a:lvl4pPr>
            <a:lvl5pPr marL="719982" indent="-239994">
              <a:buFont typeface="Lucida Grande"/>
              <a:buChar char="-"/>
              <a:defRPr sz="1600"/>
            </a:lvl5pPr>
            <a:lvl6pPr marL="719982" indent="-239994">
              <a:buFont typeface="Lucida Grande"/>
              <a:buChar char="-"/>
              <a:defRPr sz="1600"/>
            </a:lvl6pPr>
            <a:lvl7pPr marL="719982" indent="-239994">
              <a:buFont typeface="Lucida Grande"/>
              <a:buChar char="-"/>
              <a:defRPr sz="1600"/>
            </a:lvl7pPr>
            <a:lvl8pPr marL="719982" indent="-239994">
              <a:buFont typeface="Lucida Grande"/>
              <a:buChar char="-"/>
              <a:defRPr sz="1600"/>
            </a:lvl8pPr>
            <a:lvl9pPr marL="719982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08051" y="6322485"/>
            <a:ext cx="2844800" cy="31326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B3F1A-91B6-4044-B6AB-24453C70809B}" type="datetime1">
              <a:rPr lang="fi-FI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24.4.2020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000000">
                    <a:tint val="75000"/>
                  </a:srgbClr>
                </a:solidFill>
              </a:rPr>
              <a:t>Michael Hornborg</a:t>
            </a:r>
          </a:p>
        </p:txBody>
      </p:sp>
    </p:spTree>
    <p:extLst>
      <p:ext uri="{BB962C8B-B14F-4D97-AF65-F5344CB8AC3E}">
        <p14:creationId xmlns:p14="http://schemas.microsoft.com/office/powerpoint/2010/main" val="233801601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595" y="1310845"/>
            <a:ext cx="8342717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1599" y="2129109"/>
            <a:ext cx="8342719" cy="3428136"/>
          </a:xfrm>
        </p:spPr>
        <p:txBody>
          <a:bodyPr numCol="2" spcCol="288000"/>
          <a:lstStyle>
            <a:lvl1pPr>
              <a:defRPr sz="2133"/>
            </a:lvl1pPr>
            <a:lvl3pPr marL="479988" indent="-228594">
              <a:buFont typeface="Arial"/>
              <a:buChar char="•"/>
              <a:defRPr sz="1600"/>
            </a:lvl3pPr>
            <a:lvl4pPr marL="719982" indent="-239994">
              <a:buFont typeface="Lucida Grande"/>
              <a:buChar char="-"/>
              <a:defRPr sz="1600"/>
            </a:lvl4pPr>
            <a:lvl5pPr marL="719982" indent="-239994">
              <a:buFont typeface="Lucida Grande"/>
              <a:buChar char="-"/>
              <a:defRPr sz="1600"/>
            </a:lvl5pPr>
            <a:lvl6pPr marL="719982" indent="-239994">
              <a:buFont typeface="Lucida Grande"/>
              <a:buChar char="-"/>
              <a:defRPr sz="1600"/>
            </a:lvl6pPr>
            <a:lvl7pPr marL="719982" indent="-239994">
              <a:buFont typeface="Lucida Grande"/>
              <a:buChar char="-"/>
              <a:defRPr sz="1600"/>
            </a:lvl7pPr>
            <a:lvl8pPr marL="719982" indent="-239994">
              <a:buFont typeface="Lucida Grande"/>
              <a:buChar char="-"/>
              <a:defRPr sz="1600"/>
            </a:lvl8pPr>
            <a:lvl9pPr marL="719982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08051" y="6322485"/>
            <a:ext cx="2844800" cy="31326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15B3E-A759-4B15-BBC0-4FAF7B070E75}" type="datetime1">
              <a:rPr lang="fi-FI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24.4.2020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000000">
                    <a:tint val="75000"/>
                  </a:srgbClr>
                </a:solidFill>
              </a:rPr>
              <a:t>Michael Hornborg</a:t>
            </a:r>
          </a:p>
        </p:txBody>
      </p:sp>
    </p:spTree>
    <p:extLst>
      <p:ext uri="{BB962C8B-B14F-4D97-AF65-F5344CB8AC3E}">
        <p14:creationId xmlns:p14="http://schemas.microsoft.com/office/powerpoint/2010/main" val="113640465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595" y="1310845"/>
            <a:ext cx="8342717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1599" y="2129109"/>
            <a:ext cx="8342719" cy="3428136"/>
          </a:xfrm>
        </p:spPr>
        <p:txBody>
          <a:bodyPr/>
          <a:lstStyle>
            <a:lvl1pPr>
              <a:defRPr sz="2133"/>
            </a:lvl1pPr>
            <a:lvl3pPr marL="479988" indent="-228594">
              <a:buFont typeface="Arial"/>
              <a:buChar char="•"/>
              <a:defRPr sz="1600"/>
            </a:lvl3pPr>
            <a:lvl4pPr marL="719982" indent="-239994">
              <a:buFont typeface="Lucida Grande"/>
              <a:buChar char="-"/>
              <a:defRPr sz="1600"/>
            </a:lvl4pPr>
            <a:lvl5pPr marL="719982" indent="-239994">
              <a:buFont typeface="Lucida Grande"/>
              <a:buChar char="-"/>
              <a:defRPr sz="1600"/>
            </a:lvl5pPr>
            <a:lvl6pPr marL="719982" indent="-239994">
              <a:buFont typeface="Lucida Grande"/>
              <a:buChar char="-"/>
              <a:defRPr sz="1600"/>
            </a:lvl6pPr>
            <a:lvl7pPr marL="719982" indent="-239994">
              <a:buFont typeface="Lucida Grande"/>
              <a:buChar char="-"/>
              <a:defRPr sz="1600"/>
            </a:lvl7pPr>
            <a:lvl8pPr marL="719982" indent="-239994">
              <a:buFont typeface="Lucida Grande"/>
              <a:buChar char="-"/>
              <a:defRPr sz="1600"/>
            </a:lvl8pPr>
            <a:lvl9pPr marL="719982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08051" y="6322485"/>
            <a:ext cx="2844800" cy="31326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03DB4-E7B1-4AD1-9D3D-8884966EEC76}" type="datetime1">
              <a:rPr lang="fi-FI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24.4.2020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000000">
                    <a:tint val="75000"/>
                  </a:srgbClr>
                </a:solidFill>
              </a:rPr>
              <a:t>Michael Hornborg</a:t>
            </a:r>
          </a:p>
        </p:txBody>
      </p:sp>
    </p:spTree>
    <p:extLst>
      <p:ext uri="{BB962C8B-B14F-4D97-AF65-F5344CB8AC3E}">
        <p14:creationId xmlns:p14="http://schemas.microsoft.com/office/powerpoint/2010/main" val="1164246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595" y="1310833"/>
            <a:ext cx="8331429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1594" y="2129109"/>
            <a:ext cx="8331431" cy="3428136"/>
          </a:xfrm>
        </p:spPr>
        <p:txBody>
          <a:bodyPr/>
          <a:lstStyle>
            <a:lvl1pPr>
              <a:defRPr sz="2133"/>
            </a:lvl1pPr>
            <a:lvl2pPr marL="0" indent="0">
              <a:buFontTx/>
              <a:buNone/>
              <a:defRPr/>
            </a:lvl2pPr>
            <a:lvl3pPr marL="860978" indent="-380990">
              <a:buFont typeface="Arial"/>
              <a:buChar char="•"/>
              <a:defRPr sz="1867"/>
            </a:lvl3pPr>
            <a:lvl4pPr marL="1199970" indent="-239994">
              <a:buFont typeface="Lucida Grande"/>
              <a:buChar char="-"/>
              <a:defRPr sz="1600"/>
            </a:lvl4pPr>
            <a:lvl5pPr marL="1199970" indent="-239994">
              <a:buFont typeface="Lucida Grande"/>
              <a:buChar char="-"/>
              <a:defRPr sz="1600"/>
            </a:lvl5pPr>
            <a:lvl6pPr marL="1199970" indent="-239994">
              <a:buFont typeface="Lucida Grande"/>
              <a:buChar char="-"/>
              <a:defRPr sz="1600"/>
            </a:lvl6pPr>
            <a:lvl7pPr marL="1199970" indent="-239994">
              <a:buFont typeface="Lucida Grande"/>
              <a:buChar char="-"/>
              <a:defRPr sz="1600"/>
            </a:lvl7pPr>
            <a:lvl8pPr marL="1199970" indent="-239994">
              <a:buFont typeface="Lucida Grande"/>
              <a:buChar char="-"/>
              <a:defRPr sz="1600"/>
            </a:lvl8pPr>
            <a:lvl9pPr marL="1199970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08051" y="6322485"/>
            <a:ext cx="2844800" cy="3132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2D689E4-14A0-614B-9EFD-AC3ADE0D8C1C}" type="datetime1">
              <a:rPr lang="fi-FI"/>
              <a:pPr>
                <a:defRPr/>
              </a:pPr>
              <a:t>24.4.2020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278287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595" y="1310845"/>
            <a:ext cx="8342717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1599" y="2129109"/>
            <a:ext cx="8342719" cy="3428136"/>
          </a:xfrm>
        </p:spPr>
        <p:txBody>
          <a:bodyPr numCol="2" spcCol="288000"/>
          <a:lstStyle>
            <a:lvl1pPr>
              <a:defRPr sz="2133"/>
            </a:lvl1pPr>
            <a:lvl3pPr marL="479988" indent="-228594">
              <a:buFont typeface="Arial"/>
              <a:buChar char="•"/>
              <a:defRPr sz="1600"/>
            </a:lvl3pPr>
            <a:lvl4pPr marL="719982" indent="-239994">
              <a:buFont typeface="Lucida Grande"/>
              <a:buChar char="-"/>
              <a:defRPr sz="1600"/>
            </a:lvl4pPr>
            <a:lvl5pPr marL="719982" indent="-239994">
              <a:buFont typeface="Lucida Grande"/>
              <a:buChar char="-"/>
              <a:defRPr sz="1600"/>
            </a:lvl5pPr>
            <a:lvl6pPr marL="719982" indent="-239994">
              <a:buFont typeface="Lucida Grande"/>
              <a:buChar char="-"/>
              <a:defRPr sz="1600"/>
            </a:lvl6pPr>
            <a:lvl7pPr marL="719982" indent="-239994">
              <a:buFont typeface="Lucida Grande"/>
              <a:buChar char="-"/>
              <a:defRPr sz="1600"/>
            </a:lvl7pPr>
            <a:lvl8pPr marL="719982" indent="-239994">
              <a:buFont typeface="Lucida Grande"/>
              <a:buChar char="-"/>
              <a:defRPr sz="1600"/>
            </a:lvl8pPr>
            <a:lvl9pPr marL="719982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08051" y="6322485"/>
            <a:ext cx="2844800" cy="31326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326E0-BCEE-4949-A03A-4CE966C7F230}" type="datetime1">
              <a:rPr lang="fi-FI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24.4.2020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000000">
                    <a:tint val="75000"/>
                  </a:srgbClr>
                </a:solidFill>
              </a:rPr>
              <a:t>Michael Hornborg</a:t>
            </a:r>
          </a:p>
        </p:txBody>
      </p:sp>
    </p:spTree>
    <p:extLst>
      <p:ext uri="{BB962C8B-B14F-4D97-AF65-F5344CB8AC3E}">
        <p14:creationId xmlns:p14="http://schemas.microsoft.com/office/powerpoint/2010/main" val="242992039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595" y="1310845"/>
            <a:ext cx="8331429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1595" y="2129109"/>
            <a:ext cx="8331431" cy="3428136"/>
          </a:xfrm>
        </p:spPr>
        <p:txBody>
          <a:bodyPr/>
          <a:lstStyle>
            <a:lvl1pPr>
              <a:defRPr sz="2133"/>
            </a:lvl1pPr>
            <a:lvl3pPr marL="479988" indent="-228594">
              <a:buFont typeface="Arial"/>
              <a:buChar char="•"/>
              <a:defRPr sz="1600"/>
            </a:lvl3pPr>
            <a:lvl4pPr marL="719982" indent="-239994">
              <a:buFont typeface="Lucida Grande"/>
              <a:buChar char="-"/>
              <a:defRPr sz="1600"/>
            </a:lvl4pPr>
            <a:lvl5pPr marL="719982" indent="-239994">
              <a:buFont typeface="Lucida Grande"/>
              <a:buChar char="-"/>
              <a:defRPr sz="1600"/>
            </a:lvl5pPr>
            <a:lvl6pPr marL="719982" indent="-239994">
              <a:buFont typeface="Lucida Grande"/>
              <a:buChar char="-"/>
              <a:defRPr sz="1600"/>
            </a:lvl6pPr>
            <a:lvl7pPr marL="719982" indent="-239994">
              <a:buFont typeface="Lucida Grande"/>
              <a:buChar char="-"/>
              <a:defRPr sz="1600"/>
            </a:lvl7pPr>
            <a:lvl8pPr marL="719982" indent="-239994">
              <a:buFont typeface="Lucida Grande"/>
              <a:buChar char="-"/>
              <a:defRPr sz="1600"/>
            </a:lvl8pPr>
            <a:lvl9pPr marL="719982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08051" y="6322485"/>
            <a:ext cx="2844800" cy="31326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26ABD-8906-4FAD-9344-7660860F672B}" type="datetime1">
              <a:rPr lang="fi-FI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24.4.2020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000000">
                    <a:tint val="75000"/>
                  </a:srgbClr>
                </a:solidFill>
              </a:rPr>
              <a:t>Michael Hornborg</a:t>
            </a:r>
          </a:p>
        </p:txBody>
      </p:sp>
    </p:spTree>
    <p:extLst>
      <p:ext uri="{BB962C8B-B14F-4D97-AF65-F5344CB8AC3E}">
        <p14:creationId xmlns:p14="http://schemas.microsoft.com/office/powerpoint/2010/main" val="420797676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595" y="1310845"/>
            <a:ext cx="8331429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1595" y="2129109"/>
            <a:ext cx="8331431" cy="3428136"/>
          </a:xfrm>
        </p:spPr>
        <p:txBody>
          <a:bodyPr numCol="2" spcCol="288000"/>
          <a:lstStyle>
            <a:lvl1pPr>
              <a:defRPr sz="2133"/>
            </a:lvl1pPr>
            <a:lvl3pPr marL="479988" indent="-228594">
              <a:buFont typeface="Arial"/>
              <a:buChar char="•"/>
              <a:defRPr sz="1600"/>
            </a:lvl3pPr>
            <a:lvl4pPr marL="719982" indent="-239994">
              <a:buFont typeface="Lucida Grande"/>
              <a:buChar char="-"/>
              <a:defRPr sz="1600"/>
            </a:lvl4pPr>
            <a:lvl5pPr marL="719982" indent="-239994">
              <a:buFont typeface="Lucida Grande"/>
              <a:buChar char="-"/>
              <a:defRPr sz="1600"/>
            </a:lvl5pPr>
            <a:lvl6pPr marL="719982" indent="-239994">
              <a:buFont typeface="Lucida Grande"/>
              <a:buChar char="-"/>
              <a:defRPr sz="1600"/>
            </a:lvl6pPr>
            <a:lvl7pPr marL="719982" indent="-239994">
              <a:buFont typeface="Lucida Grande"/>
              <a:buChar char="-"/>
              <a:defRPr sz="1600"/>
            </a:lvl7pPr>
            <a:lvl8pPr marL="719982" indent="-239994">
              <a:buFont typeface="Lucida Grande"/>
              <a:buChar char="-"/>
              <a:defRPr sz="1600"/>
            </a:lvl8pPr>
            <a:lvl9pPr marL="719982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08051" y="6322485"/>
            <a:ext cx="2844800" cy="31326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1EC44-722A-457C-8BE1-6416F7BC998F}" type="datetime1">
              <a:rPr lang="fi-FI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24.4.2020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000000">
                    <a:tint val="75000"/>
                  </a:srgbClr>
                </a:solidFill>
              </a:rPr>
              <a:t>Michael Hornborg</a:t>
            </a:r>
          </a:p>
        </p:txBody>
      </p:sp>
    </p:spTree>
    <p:extLst>
      <p:ext uri="{BB962C8B-B14F-4D97-AF65-F5344CB8AC3E}">
        <p14:creationId xmlns:p14="http://schemas.microsoft.com/office/powerpoint/2010/main" val="380499252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595" y="1310845"/>
            <a:ext cx="8331429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1595" y="2129109"/>
            <a:ext cx="8331431" cy="3428136"/>
          </a:xfrm>
        </p:spPr>
        <p:txBody>
          <a:bodyPr/>
          <a:lstStyle>
            <a:lvl1pPr>
              <a:defRPr sz="2133"/>
            </a:lvl1pPr>
            <a:lvl3pPr marL="479988" indent="-228594">
              <a:buFont typeface="Arial"/>
              <a:buChar char="•"/>
              <a:defRPr sz="1600"/>
            </a:lvl3pPr>
            <a:lvl4pPr marL="719982" indent="-239994">
              <a:buFont typeface="Lucida Grande"/>
              <a:buChar char="-"/>
              <a:defRPr sz="1600"/>
            </a:lvl4pPr>
            <a:lvl5pPr marL="719982" indent="-239994">
              <a:buFont typeface="Lucida Grande"/>
              <a:buChar char="-"/>
              <a:defRPr sz="1600"/>
            </a:lvl5pPr>
            <a:lvl6pPr marL="719982" indent="-239994">
              <a:buFont typeface="Lucida Grande"/>
              <a:buChar char="-"/>
              <a:defRPr sz="1600"/>
            </a:lvl6pPr>
            <a:lvl7pPr marL="719982" indent="-239994">
              <a:buFont typeface="Lucida Grande"/>
              <a:buChar char="-"/>
              <a:defRPr sz="1600"/>
            </a:lvl7pPr>
            <a:lvl8pPr marL="719982" indent="-239994">
              <a:buFont typeface="Lucida Grande"/>
              <a:buChar char="-"/>
              <a:defRPr sz="1600"/>
            </a:lvl8pPr>
            <a:lvl9pPr marL="719982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08051" y="6322485"/>
            <a:ext cx="2844800" cy="31326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88C37-3166-48A4-AD97-F82CC386F37C}" type="datetime1">
              <a:rPr lang="fi-FI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24.4.2020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000000">
                    <a:tint val="75000"/>
                  </a:srgbClr>
                </a:solidFill>
              </a:rPr>
              <a:t>Michael Hornborg</a:t>
            </a:r>
          </a:p>
        </p:txBody>
      </p:sp>
    </p:spTree>
    <p:extLst>
      <p:ext uri="{BB962C8B-B14F-4D97-AF65-F5344CB8AC3E}">
        <p14:creationId xmlns:p14="http://schemas.microsoft.com/office/powerpoint/2010/main" val="406536466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595" y="1310845"/>
            <a:ext cx="8331429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1595" y="2129109"/>
            <a:ext cx="8331431" cy="3428136"/>
          </a:xfrm>
        </p:spPr>
        <p:txBody>
          <a:bodyPr numCol="2" spcCol="288000"/>
          <a:lstStyle>
            <a:lvl1pPr>
              <a:defRPr sz="2133"/>
            </a:lvl1pPr>
            <a:lvl3pPr marL="479988" indent="-228594">
              <a:buFont typeface="Arial"/>
              <a:buChar char="•"/>
              <a:defRPr sz="1600"/>
            </a:lvl3pPr>
            <a:lvl4pPr marL="719982" indent="-239994">
              <a:buFont typeface="Lucida Grande"/>
              <a:buChar char="-"/>
              <a:defRPr sz="1600"/>
            </a:lvl4pPr>
            <a:lvl5pPr marL="719982" indent="-239994">
              <a:buFont typeface="Lucida Grande"/>
              <a:buChar char="-"/>
              <a:defRPr sz="1600"/>
            </a:lvl5pPr>
            <a:lvl6pPr marL="719982" indent="-239994">
              <a:buFont typeface="Lucida Grande"/>
              <a:buChar char="-"/>
              <a:defRPr sz="1600"/>
            </a:lvl6pPr>
            <a:lvl7pPr marL="719982" indent="-239994">
              <a:buFont typeface="Lucida Grande"/>
              <a:buChar char="-"/>
              <a:defRPr sz="1600"/>
            </a:lvl7pPr>
            <a:lvl8pPr marL="719982" indent="-239994">
              <a:buFont typeface="Lucida Grande"/>
              <a:buChar char="-"/>
              <a:defRPr sz="1600"/>
            </a:lvl8pPr>
            <a:lvl9pPr marL="719982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08051" y="6322485"/>
            <a:ext cx="2844800" cy="31326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7A70E-BCA0-49FD-9A12-8D47B53404F1}" type="datetime1">
              <a:rPr lang="fi-FI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24.4.2020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000000">
                    <a:tint val="75000"/>
                  </a:srgbClr>
                </a:solidFill>
              </a:rPr>
              <a:t>Michael Hornborg</a:t>
            </a:r>
          </a:p>
        </p:txBody>
      </p:sp>
    </p:spTree>
    <p:extLst>
      <p:ext uri="{BB962C8B-B14F-4D97-AF65-F5344CB8AC3E}">
        <p14:creationId xmlns:p14="http://schemas.microsoft.com/office/powerpoint/2010/main" val="81532110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595" y="1310845"/>
            <a:ext cx="8342717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1599" y="2129109"/>
            <a:ext cx="8342719" cy="3428136"/>
          </a:xfrm>
        </p:spPr>
        <p:txBody>
          <a:bodyPr/>
          <a:lstStyle>
            <a:lvl1pPr>
              <a:defRPr sz="2133"/>
            </a:lvl1pPr>
            <a:lvl3pPr marL="479988" indent="-228594">
              <a:buFont typeface="Arial"/>
              <a:buChar char="•"/>
              <a:defRPr sz="1600"/>
            </a:lvl3pPr>
            <a:lvl4pPr marL="719982" indent="-239994">
              <a:buFont typeface="Lucida Grande"/>
              <a:buChar char="-"/>
              <a:defRPr sz="1600"/>
            </a:lvl4pPr>
            <a:lvl5pPr marL="719982" indent="-239994">
              <a:buFont typeface="Lucida Grande"/>
              <a:buChar char="-"/>
              <a:defRPr sz="1600"/>
            </a:lvl5pPr>
            <a:lvl6pPr marL="719982" indent="-239994">
              <a:buFont typeface="Lucida Grande"/>
              <a:buChar char="-"/>
              <a:defRPr sz="1600"/>
            </a:lvl6pPr>
            <a:lvl7pPr marL="719982" indent="-239994">
              <a:buFont typeface="Lucida Grande"/>
              <a:buChar char="-"/>
              <a:defRPr sz="1600"/>
            </a:lvl7pPr>
            <a:lvl8pPr marL="719982" indent="-239994">
              <a:buFont typeface="Lucida Grande"/>
              <a:buChar char="-"/>
              <a:defRPr sz="1600"/>
            </a:lvl8pPr>
            <a:lvl9pPr marL="719982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08051" y="6322485"/>
            <a:ext cx="2844800" cy="31326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E5679-ED9F-446D-BC93-18E7832BD25F}" type="datetime1">
              <a:rPr lang="fi-FI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24.4.2020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000000">
                    <a:tint val="75000"/>
                  </a:srgbClr>
                </a:solidFill>
              </a:rPr>
              <a:t>Michael Hornborg</a:t>
            </a:r>
          </a:p>
        </p:txBody>
      </p:sp>
    </p:spTree>
    <p:extLst>
      <p:ext uri="{BB962C8B-B14F-4D97-AF65-F5344CB8AC3E}">
        <p14:creationId xmlns:p14="http://schemas.microsoft.com/office/powerpoint/2010/main" val="359108861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595" y="1310845"/>
            <a:ext cx="8342717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1599" y="2129109"/>
            <a:ext cx="8342719" cy="3428136"/>
          </a:xfrm>
        </p:spPr>
        <p:txBody>
          <a:bodyPr numCol="2" spcCol="288000"/>
          <a:lstStyle>
            <a:lvl1pPr>
              <a:defRPr sz="2133"/>
            </a:lvl1pPr>
            <a:lvl3pPr marL="479988" indent="-228594">
              <a:buFont typeface="Arial"/>
              <a:buChar char="•"/>
              <a:defRPr sz="1600"/>
            </a:lvl3pPr>
            <a:lvl4pPr marL="719982" indent="-239994">
              <a:buFont typeface="Lucida Grande"/>
              <a:buChar char="-"/>
              <a:defRPr sz="1600"/>
            </a:lvl4pPr>
            <a:lvl5pPr marL="719982" indent="-239994">
              <a:buFont typeface="Lucida Grande"/>
              <a:buChar char="-"/>
              <a:defRPr sz="1600"/>
            </a:lvl5pPr>
            <a:lvl6pPr marL="719982" indent="-239994">
              <a:buFont typeface="Lucida Grande"/>
              <a:buChar char="-"/>
              <a:defRPr sz="1600"/>
            </a:lvl6pPr>
            <a:lvl7pPr marL="719982" indent="-239994">
              <a:buFont typeface="Lucida Grande"/>
              <a:buChar char="-"/>
              <a:defRPr sz="1600"/>
            </a:lvl7pPr>
            <a:lvl8pPr marL="719982" indent="-239994">
              <a:buFont typeface="Lucida Grande"/>
              <a:buChar char="-"/>
              <a:defRPr sz="1600"/>
            </a:lvl8pPr>
            <a:lvl9pPr marL="719982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08051" y="6322485"/>
            <a:ext cx="2844800" cy="31326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13E9E1-CD7A-4B20-9A9E-7B5BD88ED4BE}" type="datetime1">
              <a:rPr lang="fi-FI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24.4.2020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000000">
                    <a:tint val="75000"/>
                  </a:srgbClr>
                </a:solidFill>
              </a:rPr>
              <a:t>Michael Hornborg</a:t>
            </a:r>
          </a:p>
        </p:txBody>
      </p:sp>
    </p:spTree>
    <p:extLst>
      <p:ext uri="{BB962C8B-B14F-4D97-AF65-F5344CB8AC3E}">
        <p14:creationId xmlns:p14="http://schemas.microsoft.com/office/powerpoint/2010/main" val="298936688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595" y="1310845"/>
            <a:ext cx="8331429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1595" y="2129109"/>
            <a:ext cx="8331431" cy="3428136"/>
          </a:xfrm>
        </p:spPr>
        <p:txBody>
          <a:bodyPr/>
          <a:lstStyle>
            <a:lvl1pPr>
              <a:defRPr sz="2133"/>
            </a:lvl1pPr>
            <a:lvl3pPr marL="479988" indent="-228594">
              <a:buFont typeface="Arial"/>
              <a:buChar char="•"/>
              <a:defRPr sz="1600"/>
            </a:lvl3pPr>
            <a:lvl4pPr marL="719982" indent="-239994">
              <a:buFont typeface="Lucida Grande"/>
              <a:buChar char="-"/>
              <a:defRPr sz="1600"/>
            </a:lvl4pPr>
            <a:lvl5pPr marL="719982" indent="-239994">
              <a:buFont typeface="Lucida Grande"/>
              <a:buChar char="-"/>
              <a:defRPr sz="1600"/>
            </a:lvl5pPr>
            <a:lvl6pPr marL="719982" indent="-239994">
              <a:buFont typeface="Lucida Grande"/>
              <a:buChar char="-"/>
              <a:defRPr sz="1600"/>
            </a:lvl6pPr>
            <a:lvl7pPr marL="719982" indent="-239994">
              <a:buFont typeface="Lucida Grande"/>
              <a:buChar char="-"/>
              <a:defRPr sz="1600"/>
            </a:lvl7pPr>
            <a:lvl8pPr marL="719982" indent="-239994">
              <a:buFont typeface="Lucida Grande"/>
              <a:buChar char="-"/>
              <a:defRPr sz="1600"/>
            </a:lvl8pPr>
            <a:lvl9pPr marL="719982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08051" y="6322485"/>
            <a:ext cx="2844800" cy="31326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83164-0BE7-4F24-8C9D-C473B0A7949D}" type="datetime1">
              <a:rPr lang="fi-FI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24.4.2020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000000">
                    <a:tint val="75000"/>
                  </a:srgbClr>
                </a:solidFill>
              </a:rPr>
              <a:t>Michael Hornborg</a:t>
            </a:r>
          </a:p>
        </p:txBody>
      </p:sp>
    </p:spTree>
    <p:extLst>
      <p:ext uri="{BB962C8B-B14F-4D97-AF65-F5344CB8AC3E}">
        <p14:creationId xmlns:p14="http://schemas.microsoft.com/office/powerpoint/2010/main" val="202247185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595" y="1310845"/>
            <a:ext cx="8331429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1595" y="2129109"/>
            <a:ext cx="8331431" cy="3428136"/>
          </a:xfrm>
        </p:spPr>
        <p:txBody>
          <a:bodyPr numCol="2" spcCol="288000"/>
          <a:lstStyle>
            <a:lvl1pPr>
              <a:defRPr sz="2133"/>
            </a:lvl1pPr>
            <a:lvl3pPr marL="479988" indent="-228594">
              <a:buFont typeface="Arial"/>
              <a:buChar char="•"/>
              <a:defRPr sz="1600"/>
            </a:lvl3pPr>
            <a:lvl4pPr marL="719982" indent="-239994">
              <a:buFont typeface="Lucida Grande"/>
              <a:buChar char="-"/>
              <a:defRPr sz="1600"/>
            </a:lvl4pPr>
            <a:lvl5pPr marL="719982" indent="-239994">
              <a:buFont typeface="Lucida Grande"/>
              <a:buChar char="-"/>
              <a:defRPr sz="1600"/>
            </a:lvl5pPr>
            <a:lvl6pPr marL="719982" indent="-239994">
              <a:buFont typeface="Lucida Grande"/>
              <a:buChar char="-"/>
              <a:defRPr sz="1600"/>
            </a:lvl6pPr>
            <a:lvl7pPr marL="719982" indent="-239994">
              <a:buFont typeface="Lucida Grande"/>
              <a:buChar char="-"/>
              <a:defRPr sz="1600"/>
            </a:lvl7pPr>
            <a:lvl8pPr marL="719982" indent="-239994">
              <a:buFont typeface="Lucida Grande"/>
              <a:buChar char="-"/>
              <a:defRPr sz="1600"/>
            </a:lvl8pPr>
            <a:lvl9pPr marL="719982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08051" y="6322485"/>
            <a:ext cx="2844800" cy="31326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09B01-17CC-4325-B807-84B4B090BF58}" type="datetime1">
              <a:rPr lang="fi-FI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24.4.2020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000000">
                    <a:tint val="75000"/>
                  </a:srgbClr>
                </a:solidFill>
              </a:rPr>
              <a:t>Michael Hornborg</a:t>
            </a:r>
          </a:p>
        </p:txBody>
      </p:sp>
    </p:spTree>
    <p:extLst>
      <p:ext uri="{BB962C8B-B14F-4D97-AF65-F5344CB8AC3E}">
        <p14:creationId xmlns:p14="http://schemas.microsoft.com/office/powerpoint/2010/main" val="376116786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a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Mallisivu_20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595" y="1310845"/>
            <a:ext cx="8331429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1595" y="2129109"/>
            <a:ext cx="8331431" cy="3428136"/>
          </a:xfrm>
        </p:spPr>
        <p:txBody>
          <a:bodyPr/>
          <a:lstStyle>
            <a:lvl1pPr>
              <a:defRPr sz="2133"/>
            </a:lvl1pPr>
            <a:lvl3pPr marL="479988" indent="-228594">
              <a:buFont typeface="Arial"/>
              <a:buChar char="•"/>
              <a:defRPr sz="1600"/>
            </a:lvl3pPr>
            <a:lvl4pPr marL="719982" indent="-239994">
              <a:buFont typeface="Lucida Grande"/>
              <a:buChar char="-"/>
              <a:defRPr sz="1600"/>
            </a:lvl4pPr>
            <a:lvl5pPr marL="719982" indent="-239994">
              <a:buFont typeface="Lucida Grande"/>
              <a:buChar char="-"/>
              <a:defRPr sz="1600"/>
            </a:lvl5pPr>
            <a:lvl6pPr marL="719982" indent="-239994">
              <a:buFont typeface="Lucida Grande"/>
              <a:buChar char="-"/>
              <a:defRPr sz="1600"/>
            </a:lvl6pPr>
            <a:lvl7pPr marL="719982" indent="-239994">
              <a:buFont typeface="Lucida Grande"/>
              <a:buChar char="-"/>
              <a:defRPr sz="1600"/>
            </a:lvl7pPr>
            <a:lvl8pPr marL="719982" indent="-239994">
              <a:buFont typeface="Lucida Grande"/>
              <a:buChar char="-"/>
              <a:defRPr sz="1600"/>
            </a:lvl8pPr>
            <a:lvl9pPr marL="719982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08051" y="6322485"/>
            <a:ext cx="2844800" cy="31326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6C1D0-42D7-4468-B7A8-8D1FB18B0532}" type="datetime1">
              <a:rPr lang="fi-FI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24.4.2020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000000">
                    <a:tint val="75000"/>
                  </a:srgbClr>
                </a:solidFill>
              </a:rPr>
              <a:t>Michael Hornborg</a:t>
            </a:r>
          </a:p>
        </p:txBody>
      </p:sp>
    </p:spTree>
    <p:extLst>
      <p:ext uri="{BB962C8B-B14F-4D97-AF65-F5344CB8AC3E}">
        <p14:creationId xmlns:p14="http://schemas.microsoft.com/office/powerpoint/2010/main" val="1352761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595" y="1310833"/>
            <a:ext cx="8331429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891594" y="2129109"/>
            <a:ext cx="8331431" cy="3428136"/>
          </a:xfrm>
        </p:spPr>
        <p:txBody>
          <a:bodyPr numCol="2" spcCol="144000"/>
          <a:lstStyle>
            <a:lvl1pPr>
              <a:defRPr sz="2133"/>
            </a:lvl1pPr>
            <a:lvl2pPr marL="0" indent="0">
              <a:buFontTx/>
              <a:buNone/>
              <a:defRPr/>
            </a:lvl2pPr>
            <a:lvl3pPr marL="860978" indent="-380990">
              <a:buFont typeface="Arial"/>
              <a:buChar char="•"/>
              <a:defRPr sz="1867"/>
            </a:lvl3pPr>
            <a:lvl4pPr marL="1199970" indent="-239994">
              <a:buFont typeface="Lucida Grande"/>
              <a:buChar char="-"/>
              <a:defRPr sz="1600"/>
            </a:lvl4pPr>
            <a:lvl5pPr marL="1199970" indent="-239994">
              <a:buFont typeface="Lucida Grande"/>
              <a:buChar char="-"/>
              <a:defRPr sz="1600"/>
            </a:lvl5pPr>
            <a:lvl6pPr marL="1199970" indent="-239994">
              <a:buFont typeface="Lucida Grande"/>
              <a:buChar char="-"/>
              <a:defRPr sz="1600"/>
            </a:lvl6pPr>
            <a:lvl7pPr marL="1199970" indent="-239994">
              <a:buFont typeface="Lucida Grande"/>
              <a:buChar char="-"/>
              <a:defRPr sz="1600"/>
            </a:lvl7pPr>
            <a:lvl8pPr marL="1199970" indent="-239994">
              <a:buFont typeface="Lucida Grande"/>
              <a:buChar char="-"/>
              <a:defRPr sz="1600"/>
            </a:lvl8pPr>
            <a:lvl9pPr marL="1199970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 dirty="0" err="1"/>
              <a:t>ccvcvc</a:t>
            </a:r>
            <a:endParaRPr lang="fi-FI" dirty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08051" y="6322485"/>
            <a:ext cx="2844800" cy="3132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2D689E4-14A0-614B-9EFD-AC3ADE0D8C1C}" type="datetime1">
              <a:rPr lang="fi-FI"/>
              <a:pPr>
                <a:defRPr/>
              </a:pPr>
              <a:t>24.4.2020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1278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602" y="1310845"/>
            <a:ext cx="10353033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1594" y="2129109"/>
            <a:ext cx="10366797" cy="3428136"/>
          </a:xfrm>
        </p:spPr>
        <p:txBody>
          <a:bodyPr/>
          <a:lstStyle>
            <a:lvl1pPr>
              <a:defRPr sz="2133"/>
            </a:lvl1pPr>
            <a:lvl3pPr marL="479988" indent="-228594">
              <a:buFont typeface="Arial"/>
              <a:buChar char="•"/>
              <a:defRPr sz="1600"/>
            </a:lvl3pPr>
            <a:lvl4pPr marL="719982" indent="-239994">
              <a:buFont typeface="Lucida Grande"/>
              <a:buChar char="-"/>
              <a:defRPr sz="1600"/>
            </a:lvl4pPr>
            <a:lvl5pPr marL="719982" indent="-239994">
              <a:buFont typeface="Lucida Grande"/>
              <a:buChar char="-"/>
              <a:defRPr sz="1600"/>
            </a:lvl5pPr>
            <a:lvl6pPr marL="719982" indent="-239994">
              <a:buFont typeface="Lucida Grande"/>
              <a:buChar char="-"/>
              <a:defRPr sz="1600"/>
            </a:lvl6pPr>
            <a:lvl7pPr marL="719982" indent="-239994">
              <a:buFont typeface="Lucida Grande"/>
              <a:buChar char="-"/>
              <a:defRPr sz="1600"/>
            </a:lvl7pPr>
            <a:lvl8pPr marL="719982" indent="-239994">
              <a:buFont typeface="Lucida Grande"/>
              <a:buChar char="-"/>
              <a:defRPr sz="1600"/>
            </a:lvl8pPr>
            <a:lvl9pPr marL="719982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08051" y="6322485"/>
            <a:ext cx="2844800" cy="31326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B733E-62A0-49E3-8987-DA006CBFB132}" type="datetime1">
              <a:rPr lang="fi-FI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24.4.2020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000000">
                    <a:tint val="75000"/>
                  </a:srgbClr>
                </a:solidFill>
              </a:rPr>
              <a:t>Michael Hornborg</a:t>
            </a:r>
          </a:p>
        </p:txBody>
      </p:sp>
    </p:spTree>
    <p:extLst>
      <p:ext uri="{BB962C8B-B14F-4D97-AF65-F5344CB8AC3E}">
        <p14:creationId xmlns:p14="http://schemas.microsoft.com/office/powerpoint/2010/main" val="410779603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602" y="1310845"/>
            <a:ext cx="10353033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1594" y="2129109"/>
            <a:ext cx="10366797" cy="3428136"/>
          </a:xfrm>
        </p:spPr>
        <p:txBody>
          <a:bodyPr numCol="2" spcCol="288000"/>
          <a:lstStyle>
            <a:lvl1pPr>
              <a:defRPr sz="2133"/>
            </a:lvl1pPr>
            <a:lvl3pPr marL="479988" indent="-228594">
              <a:buFont typeface="Arial"/>
              <a:buChar char="•"/>
              <a:defRPr sz="1600"/>
            </a:lvl3pPr>
            <a:lvl4pPr marL="719982" indent="-239994">
              <a:buFont typeface="Lucida Grande"/>
              <a:buChar char="-"/>
              <a:defRPr sz="1600"/>
            </a:lvl4pPr>
            <a:lvl5pPr marL="719982" indent="-239994">
              <a:buFont typeface="Lucida Grande"/>
              <a:buChar char="-"/>
              <a:defRPr sz="1600"/>
            </a:lvl5pPr>
            <a:lvl6pPr marL="719982" indent="-239994">
              <a:buFont typeface="Lucida Grande"/>
              <a:buChar char="-"/>
              <a:defRPr sz="1600"/>
            </a:lvl6pPr>
            <a:lvl7pPr marL="719982" indent="-239994">
              <a:buFont typeface="Lucida Grande"/>
              <a:buChar char="-"/>
              <a:defRPr sz="1600"/>
            </a:lvl7pPr>
            <a:lvl8pPr marL="719982" indent="-239994">
              <a:buFont typeface="Lucida Grande"/>
              <a:buChar char="-"/>
              <a:defRPr sz="1600"/>
            </a:lvl8pPr>
            <a:lvl9pPr marL="719982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08051" y="6322485"/>
            <a:ext cx="2844800" cy="31326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9A3A5-0701-49F0-A361-0A4A93E2CB73}" type="datetime1">
              <a:rPr lang="fi-FI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24.4.2020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000000">
                    <a:tint val="75000"/>
                  </a:srgbClr>
                </a:solidFill>
              </a:rPr>
              <a:t>Michael Hornborg</a:t>
            </a:r>
          </a:p>
        </p:txBody>
      </p:sp>
    </p:spTree>
    <p:extLst>
      <p:ext uri="{BB962C8B-B14F-4D97-AF65-F5344CB8AC3E}">
        <p14:creationId xmlns:p14="http://schemas.microsoft.com/office/powerpoint/2010/main" val="150351363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602" y="1029586"/>
            <a:ext cx="10353033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8566" y="1778731"/>
            <a:ext cx="10366797" cy="3428136"/>
          </a:xfrm>
        </p:spPr>
        <p:txBody>
          <a:bodyPr spcCol="0"/>
          <a:lstStyle>
            <a:lvl1pPr>
              <a:defRPr sz="2133"/>
            </a:lvl1pPr>
            <a:lvl3pPr marL="479988" indent="-228594">
              <a:buFont typeface="Arial"/>
              <a:buChar char="•"/>
              <a:defRPr sz="1600"/>
            </a:lvl3pPr>
            <a:lvl4pPr marL="719982" indent="-239994">
              <a:buFont typeface="Lucida Grande"/>
              <a:buChar char="-"/>
              <a:defRPr sz="1600"/>
            </a:lvl4pPr>
            <a:lvl5pPr marL="719982" indent="-239994">
              <a:buFont typeface="Lucida Grande"/>
              <a:buChar char="-"/>
              <a:defRPr sz="1600"/>
            </a:lvl5pPr>
            <a:lvl6pPr marL="719982" indent="-239994">
              <a:buFont typeface="Lucida Grande"/>
              <a:buChar char="-"/>
              <a:defRPr sz="1600"/>
            </a:lvl6pPr>
            <a:lvl7pPr marL="719982" indent="-239994">
              <a:buFont typeface="Lucida Grande"/>
              <a:buChar char="-"/>
              <a:defRPr sz="1600"/>
            </a:lvl7pPr>
            <a:lvl8pPr marL="719982" indent="-239994">
              <a:buFont typeface="Lucida Grande"/>
              <a:buChar char="-"/>
              <a:defRPr sz="1600"/>
            </a:lvl8pPr>
            <a:lvl9pPr marL="719982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08051" y="6322485"/>
            <a:ext cx="2844800" cy="31326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5AE4A-6FBB-40ED-BC5D-3847950A4D90}" type="datetime1">
              <a:rPr lang="fi-FI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24.4.2020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000000">
                    <a:tint val="75000"/>
                  </a:srgbClr>
                </a:solidFill>
              </a:rPr>
              <a:t>Michael Hornborg</a:t>
            </a:r>
          </a:p>
        </p:txBody>
      </p:sp>
    </p:spTree>
    <p:extLst>
      <p:ext uri="{BB962C8B-B14F-4D97-AF65-F5344CB8AC3E}">
        <p14:creationId xmlns:p14="http://schemas.microsoft.com/office/powerpoint/2010/main" val="251209866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602" y="1029586"/>
            <a:ext cx="10353033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8566" y="1778731"/>
            <a:ext cx="10366797" cy="3428136"/>
          </a:xfrm>
        </p:spPr>
        <p:txBody>
          <a:bodyPr numCol="2" spcCol="288000"/>
          <a:lstStyle>
            <a:lvl1pPr>
              <a:defRPr sz="2133"/>
            </a:lvl1pPr>
            <a:lvl3pPr marL="479988" indent="-228594">
              <a:buFont typeface="Arial"/>
              <a:buChar char="•"/>
              <a:defRPr sz="1600"/>
            </a:lvl3pPr>
            <a:lvl4pPr marL="719982" indent="-239994">
              <a:buFont typeface="Lucida Grande"/>
              <a:buChar char="-"/>
              <a:defRPr sz="1600"/>
            </a:lvl4pPr>
            <a:lvl5pPr marL="719982" indent="-239994">
              <a:buFont typeface="Lucida Grande"/>
              <a:buChar char="-"/>
              <a:defRPr sz="1600"/>
            </a:lvl5pPr>
            <a:lvl6pPr marL="719982" indent="-239994">
              <a:buFont typeface="Lucida Grande"/>
              <a:buChar char="-"/>
              <a:defRPr sz="1600"/>
            </a:lvl6pPr>
            <a:lvl7pPr marL="719982" indent="-239994">
              <a:buFont typeface="Lucida Grande"/>
              <a:buChar char="-"/>
              <a:defRPr sz="1600"/>
            </a:lvl7pPr>
            <a:lvl8pPr marL="719982" indent="-239994">
              <a:buFont typeface="Lucida Grande"/>
              <a:buChar char="-"/>
              <a:defRPr sz="1600"/>
            </a:lvl8pPr>
            <a:lvl9pPr marL="719982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08051" y="6322485"/>
            <a:ext cx="2844800" cy="31326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088B9-488A-4A7F-9CEB-98C012F1C1CE}" type="datetime1">
              <a:rPr lang="fi-FI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24.4.2020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000000">
                    <a:tint val="75000"/>
                  </a:srgbClr>
                </a:solidFill>
              </a:rPr>
              <a:t>Michael Hornborg</a:t>
            </a:r>
          </a:p>
        </p:txBody>
      </p:sp>
    </p:spTree>
    <p:extLst>
      <p:ext uri="{BB962C8B-B14F-4D97-AF65-F5344CB8AC3E}">
        <p14:creationId xmlns:p14="http://schemas.microsoft.com/office/powerpoint/2010/main" val="79659168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602" y="676785"/>
            <a:ext cx="10353033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8922" y="1495051"/>
            <a:ext cx="10366797" cy="3428136"/>
          </a:xfrm>
        </p:spPr>
        <p:txBody>
          <a:bodyPr/>
          <a:lstStyle>
            <a:lvl1pPr>
              <a:defRPr sz="2133"/>
            </a:lvl1pPr>
            <a:lvl3pPr marL="479988" indent="-228594">
              <a:buFont typeface="Arial"/>
              <a:buChar char="•"/>
              <a:defRPr sz="1600"/>
            </a:lvl3pPr>
            <a:lvl4pPr marL="719982" indent="-239994">
              <a:buFont typeface="Lucida Grande"/>
              <a:buChar char="-"/>
              <a:defRPr sz="1600"/>
            </a:lvl4pPr>
            <a:lvl5pPr marL="719982" indent="-239994">
              <a:buFont typeface="Lucida Grande"/>
              <a:buChar char="-"/>
              <a:defRPr sz="1600"/>
            </a:lvl5pPr>
            <a:lvl6pPr marL="719982" indent="-239994">
              <a:buFont typeface="Lucida Grande"/>
              <a:buChar char="-"/>
              <a:defRPr sz="1600"/>
            </a:lvl6pPr>
            <a:lvl7pPr marL="719982" indent="-239994">
              <a:buFont typeface="Lucida Grande"/>
              <a:buChar char="-"/>
              <a:defRPr sz="1600"/>
            </a:lvl7pPr>
            <a:lvl8pPr marL="719982" indent="-239994">
              <a:buFont typeface="Lucida Grande"/>
              <a:buChar char="-"/>
              <a:defRPr sz="1600"/>
            </a:lvl8pPr>
            <a:lvl9pPr marL="719982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08051" y="6322485"/>
            <a:ext cx="2844800" cy="31326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BDD59-A6C7-46C1-A10A-5875D8AED148}" type="datetime1">
              <a:rPr lang="fi-FI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24.4.2020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000000">
                    <a:tint val="75000"/>
                  </a:srgbClr>
                </a:solidFill>
              </a:rPr>
              <a:t>Michael Hornborg</a:t>
            </a:r>
          </a:p>
        </p:txBody>
      </p:sp>
    </p:spTree>
    <p:extLst>
      <p:ext uri="{BB962C8B-B14F-4D97-AF65-F5344CB8AC3E}">
        <p14:creationId xmlns:p14="http://schemas.microsoft.com/office/powerpoint/2010/main" val="316854125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602" y="676785"/>
            <a:ext cx="10353033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8922" y="1495051"/>
            <a:ext cx="10366797" cy="3428136"/>
          </a:xfrm>
        </p:spPr>
        <p:txBody>
          <a:bodyPr numCol="2" spcCol="288000"/>
          <a:lstStyle>
            <a:lvl1pPr>
              <a:defRPr sz="2133"/>
            </a:lvl1pPr>
            <a:lvl3pPr marL="479988" indent="-228594">
              <a:buFont typeface="Arial"/>
              <a:buChar char="•"/>
              <a:defRPr sz="1600"/>
            </a:lvl3pPr>
            <a:lvl4pPr marL="719982" indent="-239994">
              <a:buFont typeface="Lucida Grande"/>
              <a:buChar char="-"/>
              <a:defRPr sz="1600"/>
            </a:lvl4pPr>
            <a:lvl5pPr marL="719982" indent="-239994">
              <a:buFont typeface="Lucida Grande"/>
              <a:buChar char="-"/>
              <a:defRPr sz="1600"/>
            </a:lvl5pPr>
            <a:lvl6pPr marL="719982" indent="-239994">
              <a:buFont typeface="Lucida Grande"/>
              <a:buChar char="-"/>
              <a:defRPr sz="1600"/>
            </a:lvl6pPr>
            <a:lvl7pPr marL="719982" indent="-239994">
              <a:buFont typeface="Lucida Grande"/>
              <a:buChar char="-"/>
              <a:defRPr sz="1600"/>
            </a:lvl7pPr>
            <a:lvl8pPr marL="719982" indent="-239994">
              <a:buFont typeface="Lucida Grande"/>
              <a:buChar char="-"/>
              <a:defRPr sz="1600"/>
            </a:lvl8pPr>
            <a:lvl9pPr marL="719982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08051" y="6322485"/>
            <a:ext cx="2844800" cy="31326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61F13-D191-465B-B428-834B1C606B8E}" type="datetime1">
              <a:rPr lang="fi-FI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24.4.2020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000000">
                    <a:tint val="75000"/>
                  </a:srgbClr>
                </a:solidFill>
              </a:rPr>
              <a:t>Michael Hornborg</a:t>
            </a:r>
          </a:p>
        </p:txBody>
      </p:sp>
    </p:spTree>
    <p:extLst>
      <p:ext uri="{BB962C8B-B14F-4D97-AF65-F5344CB8AC3E}">
        <p14:creationId xmlns:p14="http://schemas.microsoft.com/office/powerpoint/2010/main" val="64213550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602" y="1310845"/>
            <a:ext cx="10353033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1594" y="2129109"/>
            <a:ext cx="10366797" cy="3428136"/>
          </a:xfrm>
        </p:spPr>
        <p:txBody>
          <a:bodyPr/>
          <a:lstStyle>
            <a:lvl1pPr>
              <a:defRPr sz="2133"/>
            </a:lvl1pPr>
            <a:lvl3pPr marL="479988" indent="-228594">
              <a:buFont typeface="Arial"/>
              <a:buChar char="•"/>
              <a:defRPr sz="1600"/>
            </a:lvl3pPr>
            <a:lvl4pPr marL="719982" indent="-239994">
              <a:buFont typeface="Lucida Grande"/>
              <a:buChar char="-"/>
              <a:defRPr sz="1600"/>
            </a:lvl4pPr>
            <a:lvl5pPr marL="719982" indent="-239994">
              <a:buFont typeface="Lucida Grande"/>
              <a:buChar char="-"/>
              <a:defRPr sz="1600"/>
            </a:lvl5pPr>
            <a:lvl6pPr marL="719982" indent="-239994">
              <a:buFont typeface="Lucida Grande"/>
              <a:buChar char="-"/>
              <a:defRPr sz="1600"/>
            </a:lvl6pPr>
            <a:lvl7pPr marL="719982" indent="-239994">
              <a:buFont typeface="Lucida Grande"/>
              <a:buChar char="-"/>
              <a:defRPr sz="1600"/>
            </a:lvl7pPr>
            <a:lvl8pPr marL="719982" indent="-239994">
              <a:buFont typeface="Lucida Grande"/>
              <a:buChar char="-"/>
              <a:defRPr sz="1600"/>
            </a:lvl8pPr>
            <a:lvl9pPr marL="719982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3043789" y="6316133"/>
            <a:ext cx="1096433" cy="31326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0B040-B711-4F30-8147-B701532A7B91}" type="datetime1">
              <a:rPr lang="fi-FI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24.4.2020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140200" y="6316133"/>
            <a:ext cx="3380317" cy="31326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000000">
                    <a:tint val="75000"/>
                  </a:srgbClr>
                </a:solidFill>
              </a:rPr>
              <a:t>Michael Hornborg</a:t>
            </a:r>
          </a:p>
        </p:txBody>
      </p:sp>
    </p:spTree>
    <p:extLst>
      <p:ext uri="{BB962C8B-B14F-4D97-AF65-F5344CB8AC3E}">
        <p14:creationId xmlns:p14="http://schemas.microsoft.com/office/powerpoint/2010/main" val="130475765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602" y="1310845"/>
            <a:ext cx="10353033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1594" y="2129109"/>
            <a:ext cx="10366797" cy="3428136"/>
          </a:xfrm>
        </p:spPr>
        <p:txBody>
          <a:bodyPr numCol="2" spcCol="288000"/>
          <a:lstStyle>
            <a:lvl1pPr>
              <a:defRPr sz="2133"/>
            </a:lvl1pPr>
            <a:lvl3pPr marL="479988" indent="-228594">
              <a:buFont typeface="Arial"/>
              <a:buChar char="•"/>
              <a:defRPr sz="1600"/>
            </a:lvl3pPr>
            <a:lvl4pPr marL="719982" indent="-239994">
              <a:buFont typeface="Lucida Grande"/>
              <a:buChar char="-"/>
              <a:defRPr sz="1600"/>
            </a:lvl4pPr>
            <a:lvl5pPr marL="719982" indent="-239994">
              <a:buFont typeface="Lucida Grande"/>
              <a:buChar char="-"/>
              <a:defRPr sz="1600"/>
            </a:lvl5pPr>
            <a:lvl6pPr marL="719982" indent="-239994">
              <a:buFont typeface="Lucida Grande"/>
              <a:buChar char="-"/>
              <a:defRPr sz="1600"/>
            </a:lvl6pPr>
            <a:lvl7pPr marL="719982" indent="-239994">
              <a:buFont typeface="Lucida Grande"/>
              <a:buChar char="-"/>
              <a:defRPr sz="1600"/>
            </a:lvl7pPr>
            <a:lvl8pPr marL="719982" indent="-239994">
              <a:buFont typeface="Lucida Grande"/>
              <a:buChar char="-"/>
              <a:defRPr sz="1600"/>
            </a:lvl8pPr>
            <a:lvl9pPr marL="719982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3048022" y="6309785"/>
            <a:ext cx="1090084" cy="31326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9EE3E-36AE-4093-86EF-D0D62909D8DE}" type="datetime1">
              <a:rPr lang="fi-FI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24.4.2020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138106" y="6316133"/>
            <a:ext cx="3382433" cy="31326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000000">
                    <a:tint val="75000"/>
                  </a:srgbClr>
                </a:solidFill>
              </a:rPr>
              <a:t>Michael Hornborg</a:t>
            </a:r>
          </a:p>
        </p:txBody>
      </p:sp>
    </p:spTree>
    <p:extLst>
      <p:ext uri="{BB962C8B-B14F-4D97-AF65-F5344CB8AC3E}">
        <p14:creationId xmlns:p14="http://schemas.microsoft.com/office/powerpoint/2010/main" val="194395129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602" y="1310845"/>
            <a:ext cx="10353033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1594" y="2129109"/>
            <a:ext cx="10366797" cy="3428136"/>
          </a:xfrm>
        </p:spPr>
        <p:txBody>
          <a:bodyPr/>
          <a:lstStyle>
            <a:lvl1pPr>
              <a:defRPr sz="2133"/>
            </a:lvl1pPr>
            <a:lvl3pPr marL="479988" indent="-228594">
              <a:buFont typeface="Arial"/>
              <a:buChar char="•"/>
              <a:defRPr sz="1600"/>
            </a:lvl3pPr>
            <a:lvl4pPr marL="719982" indent="-239994">
              <a:buFont typeface="Lucida Grande"/>
              <a:buChar char="-"/>
              <a:defRPr sz="1600"/>
            </a:lvl4pPr>
            <a:lvl5pPr marL="719982" indent="-239994">
              <a:buFont typeface="Lucida Grande"/>
              <a:buChar char="-"/>
              <a:defRPr sz="1600"/>
            </a:lvl5pPr>
            <a:lvl6pPr marL="719982" indent="-239994">
              <a:buFont typeface="Lucida Grande"/>
              <a:buChar char="-"/>
              <a:defRPr sz="1600"/>
            </a:lvl6pPr>
            <a:lvl7pPr marL="719982" indent="-239994">
              <a:buFont typeface="Lucida Grande"/>
              <a:buChar char="-"/>
              <a:defRPr sz="1600"/>
            </a:lvl7pPr>
            <a:lvl8pPr marL="719982" indent="-239994">
              <a:buFont typeface="Lucida Grande"/>
              <a:buChar char="-"/>
              <a:defRPr sz="1600"/>
            </a:lvl8pPr>
            <a:lvl9pPr marL="719982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08051" y="6322485"/>
            <a:ext cx="2844800" cy="31326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2607B-39C8-4E64-9934-3205B2288DD8}" type="datetime1">
              <a:rPr lang="fi-FI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24.4.2020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000000">
                    <a:tint val="75000"/>
                  </a:srgbClr>
                </a:solidFill>
              </a:rPr>
              <a:t>Michael Hornborg</a:t>
            </a:r>
          </a:p>
        </p:txBody>
      </p:sp>
    </p:spTree>
    <p:extLst>
      <p:ext uri="{BB962C8B-B14F-4D97-AF65-F5344CB8AC3E}">
        <p14:creationId xmlns:p14="http://schemas.microsoft.com/office/powerpoint/2010/main" val="190513169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602" y="1310845"/>
            <a:ext cx="10353033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1594" y="2129109"/>
            <a:ext cx="10366797" cy="3428136"/>
          </a:xfrm>
        </p:spPr>
        <p:txBody>
          <a:bodyPr numCol="2" spcCol="288000"/>
          <a:lstStyle>
            <a:lvl1pPr>
              <a:defRPr sz="2133"/>
            </a:lvl1pPr>
            <a:lvl3pPr marL="479988" indent="-228594">
              <a:buFont typeface="Arial"/>
              <a:buChar char="•"/>
              <a:defRPr sz="1600"/>
            </a:lvl3pPr>
            <a:lvl4pPr marL="719982" indent="-239994">
              <a:buFont typeface="Lucida Grande"/>
              <a:buChar char="-"/>
              <a:defRPr sz="1600"/>
            </a:lvl4pPr>
            <a:lvl5pPr marL="719982" indent="-239994">
              <a:buFont typeface="Lucida Grande"/>
              <a:buChar char="-"/>
              <a:defRPr sz="1600"/>
            </a:lvl5pPr>
            <a:lvl6pPr marL="719982" indent="-239994">
              <a:buFont typeface="Lucida Grande"/>
              <a:buChar char="-"/>
              <a:defRPr sz="1600"/>
            </a:lvl6pPr>
            <a:lvl7pPr marL="719982" indent="-239994">
              <a:buFont typeface="Lucida Grande"/>
              <a:buChar char="-"/>
              <a:defRPr sz="1600"/>
            </a:lvl7pPr>
            <a:lvl8pPr marL="719982" indent="-239994">
              <a:buFont typeface="Lucida Grande"/>
              <a:buChar char="-"/>
              <a:defRPr sz="1600"/>
            </a:lvl8pPr>
            <a:lvl9pPr marL="719982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08051" y="6322485"/>
            <a:ext cx="2844800" cy="31326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BB2D4-5C6A-4664-B030-2744AA53AE76}" type="datetime1">
              <a:rPr lang="fi-FI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24.4.2020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000000">
                    <a:tint val="75000"/>
                  </a:srgbClr>
                </a:solidFill>
              </a:rPr>
              <a:t>Michael Hornborg</a:t>
            </a:r>
          </a:p>
        </p:txBody>
      </p:sp>
    </p:spTree>
    <p:extLst>
      <p:ext uri="{BB962C8B-B14F-4D97-AF65-F5344CB8AC3E}">
        <p14:creationId xmlns:p14="http://schemas.microsoft.com/office/powerpoint/2010/main" val="1084499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595" y="1310833"/>
            <a:ext cx="8342717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1597" y="2129109"/>
            <a:ext cx="8342719" cy="3428136"/>
          </a:xfrm>
        </p:spPr>
        <p:txBody>
          <a:bodyPr/>
          <a:lstStyle>
            <a:lvl1pPr>
              <a:defRPr sz="2133"/>
            </a:lvl1pPr>
            <a:lvl2pPr marL="0" indent="0">
              <a:buFontTx/>
              <a:buNone/>
              <a:defRPr/>
            </a:lvl2pPr>
            <a:lvl3pPr marL="719982" indent="-239994">
              <a:buFont typeface="Arial"/>
              <a:buChar char="•"/>
              <a:defRPr sz="1867"/>
            </a:lvl3pPr>
            <a:lvl4pPr marL="1199970" indent="-239994">
              <a:buFont typeface="Lucida Grande"/>
              <a:buChar char="-"/>
              <a:defRPr sz="1600"/>
            </a:lvl4pPr>
            <a:lvl5pPr marL="1199970" indent="-239994">
              <a:buFont typeface="Lucida Grande"/>
              <a:buChar char="-"/>
              <a:defRPr sz="1600"/>
            </a:lvl5pPr>
            <a:lvl6pPr marL="1199970" indent="-239994">
              <a:buFont typeface="Lucida Grande"/>
              <a:buChar char="-"/>
              <a:defRPr sz="1600"/>
            </a:lvl6pPr>
            <a:lvl7pPr marL="1199970" indent="-239994">
              <a:buFont typeface="Lucida Grande"/>
              <a:buChar char="-"/>
              <a:defRPr sz="1600"/>
            </a:lvl7pPr>
            <a:lvl8pPr marL="1199970" indent="-239994">
              <a:buFont typeface="Lucida Grande"/>
              <a:buChar char="-"/>
              <a:defRPr sz="1600"/>
            </a:lvl8pPr>
            <a:lvl9pPr marL="1199970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08051" y="6322485"/>
            <a:ext cx="2844800" cy="3132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57AE97-4A0C-4644-9A88-4954B059A31E}" type="datetime1">
              <a:rPr lang="fi-FI"/>
              <a:pPr>
                <a:defRPr/>
              </a:pPr>
              <a:t>24.4.2020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079144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876301" y="6534161"/>
            <a:ext cx="833967" cy="19499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219170" eaLnBrk="0" hangingPunct="0">
              <a:defRPr/>
            </a:pPr>
            <a:r>
              <a:rPr lang="fi-FI" sz="667" spc="-200" dirty="0">
                <a:solidFill>
                  <a:srgbClr val="73B632"/>
                </a:solidFill>
                <a:cs typeface="+mn-cs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602" y="1310845"/>
            <a:ext cx="10353033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1594" y="2129109"/>
            <a:ext cx="10366797" cy="3428136"/>
          </a:xfrm>
        </p:spPr>
        <p:txBody>
          <a:bodyPr/>
          <a:lstStyle>
            <a:lvl1pPr>
              <a:defRPr sz="2133"/>
            </a:lvl1pPr>
            <a:lvl3pPr marL="479988" indent="-228594">
              <a:buFont typeface="Arial"/>
              <a:buChar char="•"/>
              <a:defRPr sz="1600"/>
            </a:lvl3pPr>
            <a:lvl4pPr marL="719982" indent="-239994">
              <a:buFont typeface="Lucida Grande"/>
              <a:buChar char="-"/>
              <a:defRPr sz="1600"/>
            </a:lvl4pPr>
            <a:lvl5pPr marL="719982" indent="-239994">
              <a:buFont typeface="Lucida Grande"/>
              <a:buChar char="-"/>
              <a:defRPr sz="1600"/>
            </a:lvl5pPr>
            <a:lvl6pPr marL="719982" indent="-239994">
              <a:buFont typeface="Lucida Grande"/>
              <a:buChar char="-"/>
              <a:defRPr sz="1600"/>
            </a:lvl6pPr>
            <a:lvl7pPr marL="719982" indent="-239994">
              <a:buFont typeface="Lucida Grande"/>
              <a:buChar char="-"/>
              <a:defRPr sz="1600"/>
            </a:lvl7pPr>
            <a:lvl8pPr marL="719982" indent="-239994">
              <a:buFont typeface="Lucida Grande"/>
              <a:buChar char="-"/>
              <a:defRPr sz="1600"/>
            </a:lvl8pPr>
            <a:lvl9pPr marL="719982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816100" y="6322485"/>
            <a:ext cx="1830917" cy="31326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ACC26-2C9C-4850-A70A-C929EDDC7916}" type="datetime1">
              <a:rPr lang="fi-FI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24.4.2020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000000">
                    <a:tint val="75000"/>
                  </a:srgbClr>
                </a:solidFill>
              </a:rPr>
              <a:t>Michael Hornborg</a:t>
            </a:r>
          </a:p>
        </p:txBody>
      </p:sp>
    </p:spTree>
    <p:extLst>
      <p:ext uri="{BB962C8B-B14F-4D97-AF65-F5344CB8AC3E}">
        <p14:creationId xmlns:p14="http://schemas.microsoft.com/office/powerpoint/2010/main" val="148878719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876301" y="6534161"/>
            <a:ext cx="833967" cy="19499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219170" eaLnBrk="0" hangingPunct="0">
              <a:defRPr/>
            </a:pPr>
            <a:r>
              <a:rPr lang="fi-FI" sz="667" spc="-200" dirty="0">
                <a:solidFill>
                  <a:srgbClr val="73B632"/>
                </a:solidFill>
                <a:cs typeface="+mn-cs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602" y="1310845"/>
            <a:ext cx="10353033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1594" y="2129109"/>
            <a:ext cx="10366797" cy="3428136"/>
          </a:xfrm>
        </p:spPr>
        <p:txBody>
          <a:bodyPr numCol="2" spcCol="288000"/>
          <a:lstStyle>
            <a:lvl1pPr>
              <a:defRPr sz="2133"/>
            </a:lvl1pPr>
            <a:lvl3pPr marL="479988" indent="-228594">
              <a:buFont typeface="Arial"/>
              <a:buChar char="•"/>
              <a:defRPr sz="1600"/>
            </a:lvl3pPr>
            <a:lvl4pPr marL="719982" indent="-239994">
              <a:buFont typeface="Lucida Grande"/>
              <a:buChar char="-"/>
              <a:defRPr sz="1600"/>
            </a:lvl4pPr>
            <a:lvl5pPr marL="719982" indent="-239994">
              <a:buFont typeface="Lucida Grande"/>
              <a:buChar char="-"/>
              <a:defRPr sz="1600"/>
            </a:lvl5pPr>
            <a:lvl6pPr marL="719982" indent="-239994">
              <a:buFont typeface="Lucida Grande"/>
              <a:buChar char="-"/>
              <a:defRPr sz="1600"/>
            </a:lvl6pPr>
            <a:lvl7pPr marL="719982" indent="-239994">
              <a:buFont typeface="Lucida Grande"/>
              <a:buChar char="-"/>
              <a:defRPr sz="1600"/>
            </a:lvl7pPr>
            <a:lvl8pPr marL="719982" indent="-239994">
              <a:buFont typeface="Lucida Grande"/>
              <a:buChar char="-"/>
              <a:defRPr sz="1600"/>
            </a:lvl8pPr>
            <a:lvl9pPr marL="719982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816100" y="6322485"/>
            <a:ext cx="1830917" cy="31326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77432-B74A-476D-91E7-F288758ACBE7}" type="datetime1">
              <a:rPr lang="fi-FI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24.4.2020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000000">
                    <a:tint val="75000"/>
                  </a:srgbClr>
                </a:solidFill>
              </a:rPr>
              <a:t>Michael Hornborg</a:t>
            </a:r>
          </a:p>
        </p:txBody>
      </p:sp>
    </p:spTree>
    <p:extLst>
      <p:ext uri="{BB962C8B-B14F-4D97-AF65-F5344CB8AC3E}">
        <p14:creationId xmlns:p14="http://schemas.microsoft.com/office/powerpoint/2010/main" val="219232472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876301" y="6534161"/>
            <a:ext cx="833967" cy="19499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219170" eaLnBrk="0" hangingPunct="0">
              <a:defRPr/>
            </a:pPr>
            <a:r>
              <a:rPr lang="fi-FI" sz="667" spc="-200" dirty="0">
                <a:solidFill>
                  <a:srgbClr val="73B632"/>
                </a:solidFill>
                <a:cs typeface="+mn-cs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602" y="1310845"/>
            <a:ext cx="10353033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1594" y="2129109"/>
            <a:ext cx="10366797" cy="3428136"/>
          </a:xfrm>
        </p:spPr>
        <p:txBody>
          <a:bodyPr spcCol="0"/>
          <a:lstStyle>
            <a:lvl1pPr>
              <a:defRPr sz="2133"/>
            </a:lvl1pPr>
            <a:lvl3pPr marL="479988" indent="-228594">
              <a:buFont typeface="Arial"/>
              <a:buChar char="•"/>
              <a:defRPr sz="1600"/>
            </a:lvl3pPr>
            <a:lvl4pPr marL="719982" indent="-239994">
              <a:buFont typeface="Lucida Grande"/>
              <a:buChar char="-"/>
              <a:defRPr sz="1600"/>
            </a:lvl4pPr>
            <a:lvl5pPr marL="719982" indent="-239994">
              <a:buFont typeface="Lucida Grande"/>
              <a:buChar char="-"/>
              <a:defRPr sz="1600"/>
            </a:lvl5pPr>
            <a:lvl6pPr marL="719982" indent="-239994">
              <a:buFont typeface="Lucida Grande"/>
              <a:buChar char="-"/>
              <a:defRPr sz="1600"/>
            </a:lvl6pPr>
            <a:lvl7pPr marL="719982" indent="-239994">
              <a:buFont typeface="Lucida Grande"/>
              <a:buChar char="-"/>
              <a:defRPr sz="1600"/>
            </a:lvl7pPr>
            <a:lvl8pPr marL="719982" indent="-239994">
              <a:buFont typeface="Lucida Grande"/>
              <a:buChar char="-"/>
              <a:defRPr sz="1600"/>
            </a:lvl8pPr>
            <a:lvl9pPr marL="719982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816100" y="6322485"/>
            <a:ext cx="1830917" cy="31326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514EF-E07E-4EAB-9180-CCB56303DCC6}" type="datetime1">
              <a:rPr lang="fi-FI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24.4.2020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000000">
                    <a:tint val="75000"/>
                  </a:srgbClr>
                </a:solidFill>
              </a:rPr>
              <a:t>Michael Hornborg</a:t>
            </a:r>
          </a:p>
        </p:txBody>
      </p:sp>
    </p:spTree>
    <p:extLst>
      <p:ext uri="{BB962C8B-B14F-4D97-AF65-F5344CB8AC3E}">
        <p14:creationId xmlns:p14="http://schemas.microsoft.com/office/powerpoint/2010/main" val="58430969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876301" y="6534161"/>
            <a:ext cx="833967" cy="19499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219170" eaLnBrk="0" hangingPunct="0">
              <a:defRPr/>
            </a:pPr>
            <a:r>
              <a:rPr lang="fi-FI" sz="667" spc="-200" dirty="0">
                <a:solidFill>
                  <a:srgbClr val="73B632"/>
                </a:solidFill>
                <a:cs typeface="+mn-cs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602" y="1310845"/>
            <a:ext cx="10353033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1594" y="2129109"/>
            <a:ext cx="10366797" cy="3428136"/>
          </a:xfrm>
        </p:spPr>
        <p:txBody>
          <a:bodyPr numCol="2" spcCol="288000"/>
          <a:lstStyle>
            <a:lvl1pPr>
              <a:defRPr sz="2133"/>
            </a:lvl1pPr>
            <a:lvl3pPr marL="479988" indent="-228594">
              <a:buFont typeface="Arial"/>
              <a:buChar char="•"/>
              <a:defRPr sz="1600"/>
            </a:lvl3pPr>
            <a:lvl4pPr marL="719982" indent="-239994">
              <a:buFont typeface="Lucida Grande"/>
              <a:buChar char="-"/>
              <a:defRPr sz="1600"/>
            </a:lvl4pPr>
            <a:lvl5pPr marL="719982" indent="-239994">
              <a:buFont typeface="Lucida Grande"/>
              <a:buChar char="-"/>
              <a:defRPr sz="1600"/>
            </a:lvl5pPr>
            <a:lvl6pPr marL="719982" indent="-239994">
              <a:buFont typeface="Lucida Grande"/>
              <a:buChar char="-"/>
              <a:defRPr sz="1600"/>
            </a:lvl6pPr>
            <a:lvl7pPr marL="719982" indent="-239994">
              <a:buFont typeface="Lucida Grande"/>
              <a:buChar char="-"/>
              <a:defRPr sz="1600"/>
            </a:lvl7pPr>
            <a:lvl8pPr marL="719982" indent="-239994">
              <a:buFont typeface="Lucida Grande"/>
              <a:buChar char="-"/>
              <a:defRPr sz="1600"/>
            </a:lvl8pPr>
            <a:lvl9pPr marL="719982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816100" y="6322485"/>
            <a:ext cx="1830917" cy="31326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DD294-8A42-4D75-9851-11B90E402D5E}" type="datetime1">
              <a:rPr lang="fi-FI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24.4.2020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000000">
                    <a:tint val="75000"/>
                  </a:srgbClr>
                </a:solidFill>
              </a:rPr>
              <a:t>Michael Hornborg</a:t>
            </a:r>
          </a:p>
        </p:txBody>
      </p:sp>
    </p:spTree>
    <p:extLst>
      <p:ext uri="{BB962C8B-B14F-4D97-AF65-F5344CB8AC3E}">
        <p14:creationId xmlns:p14="http://schemas.microsoft.com/office/powerpoint/2010/main" val="193180604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602" y="1310845"/>
            <a:ext cx="10353033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1594" y="2129115"/>
            <a:ext cx="10366797" cy="3102081"/>
          </a:xfrm>
        </p:spPr>
        <p:txBody>
          <a:bodyPr/>
          <a:lstStyle>
            <a:lvl1pPr>
              <a:defRPr sz="2133"/>
            </a:lvl1pPr>
            <a:lvl3pPr marL="479988" indent="-228594">
              <a:buFont typeface="Arial"/>
              <a:buChar char="•"/>
              <a:defRPr sz="1600"/>
            </a:lvl3pPr>
            <a:lvl4pPr marL="719982" indent="-239994">
              <a:buFont typeface="Lucida Grande"/>
              <a:buChar char="-"/>
              <a:defRPr sz="1600"/>
            </a:lvl4pPr>
            <a:lvl5pPr marL="719982" indent="-239994">
              <a:buFont typeface="Lucida Grande"/>
              <a:buChar char="-"/>
              <a:defRPr sz="1600"/>
            </a:lvl5pPr>
            <a:lvl6pPr marL="719982" indent="-239994">
              <a:buFont typeface="Lucida Grande"/>
              <a:buChar char="-"/>
              <a:defRPr sz="1600"/>
            </a:lvl6pPr>
            <a:lvl7pPr marL="719982" indent="-239994">
              <a:buFont typeface="Lucida Grande"/>
              <a:buChar char="-"/>
              <a:defRPr sz="1600"/>
            </a:lvl7pPr>
            <a:lvl8pPr marL="719982" indent="-239994">
              <a:buFont typeface="Lucida Grande"/>
              <a:buChar char="-"/>
              <a:defRPr sz="1600"/>
            </a:lvl8pPr>
            <a:lvl9pPr marL="719982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605619" y="6316133"/>
            <a:ext cx="1305983" cy="31326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6E4D6-40D2-4820-ADA3-9447B4574C91}" type="datetime1">
              <a:rPr lang="fi-FI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24.4.2020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000000">
                    <a:tint val="75000"/>
                  </a:srgbClr>
                </a:solidFill>
              </a:rPr>
              <a:t>Michael Hornborg</a:t>
            </a:r>
          </a:p>
        </p:txBody>
      </p:sp>
    </p:spTree>
    <p:extLst>
      <p:ext uri="{BB962C8B-B14F-4D97-AF65-F5344CB8AC3E}">
        <p14:creationId xmlns:p14="http://schemas.microsoft.com/office/powerpoint/2010/main" val="237743966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602" y="1310845"/>
            <a:ext cx="10353033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1594" y="2129109"/>
            <a:ext cx="10366797" cy="3120224"/>
          </a:xfrm>
        </p:spPr>
        <p:txBody>
          <a:bodyPr numCol="2" spcCol="288000"/>
          <a:lstStyle>
            <a:lvl1pPr>
              <a:defRPr sz="2133"/>
            </a:lvl1pPr>
            <a:lvl3pPr marL="479988" indent="-228594">
              <a:buFont typeface="Arial"/>
              <a:buChar char="•"/>
              <a:defRPr sz="1600"/>
            </a:lvl3pPr>
            <a:lvl4pPr marL="719982" indent="-239994">
              <a:buFont typeface="Lucida Grande"/>
              <a:buChar char="-"/>
              <a:defRPr sz="1600"/>
            </a:lvl4pPr>
            <a:lvl5pPr marL="719982" indent="-239994">
              <a:buFont typeface="Lucida Grande"/>
              <a:buChar char="-"/>
              <a:defRPr sz="1600"/>
            </a:lvl5pPr>
            <a:lvl6pPr marL="719982" indent="-239994">
              <a:buFont typeface="Lucida Grande"/>
              <a:buChar char="-"/>
              <a:defRPr sz="1600"/>
            </a:lvl6pPr>
            <a:lvl7pPr marL="719982" indent="-239994">
              <a:buFont typeface="Lucida Grande"/>
              <a:buChar char="-"/>
              <a:defRPr sz="1600"/>
            </a:lvl7pPr>
            <a:lvl8pPr marL="719982" indent="-239994">
              <a:buFont typeface="Lucida Grande"/>
              <a:buChar char="-"/>
              <a:defRPr sz="1600"/>
            </a:lvl8pPr>
            <a:lvl9pPr marL="719982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607734" y="6316136"/>
            <a:ext cx="1297517" cy="30691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FC88F-7414-48B3-8E39-94C9F54513B7}" type="datetime1">
              <a:rPr lang="fi-FI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24.4.2020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000000">
                    <a:tint val="75000"/>
                  </a:srgbClr>
                </a:solidFill>
              </a:rPr>
              <a:t>Michael Hornborg</a:t>
            </a:r>
          </a:p>
        </p:txBody>
      </p:sp>
    </p:spTree>
    <p:extLst>
      <p:ext uri="{BB962C8B-B14F-4D97-AF65-F5344CB8AC3E}">
        <p14:creationId xmlns:p14="http://schemas.microsoft.com/office/powerpoint/2010/main" val="65745451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ope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MTK-Lopetusd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37175" y="2335486"/>
            <a:ext cx="9739959" cy="818279"/>
          </a:xfrm>
          <a:prstGeom prst="rect">
            <a:avLst/>
          </a:prstGeom>
        </p:spPr>
        <p:txBody>
          <a:bodyPr/>
          <a:lstStyle>
            <a:lvl1pPr algn="ctr"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37168" y="3087383"/>
            <a:ext cx="9739957" cy="2039876"/>
          </a:xfrm>
        </p:spPr>
        <p:txBody>
          <a:bodyPr/>
          <a:lstStyle>
            <a:lvl1pPr algn="ctr">
              <a:defRPr sz="2133"/>
            </a:lvl1pPr>
            <a:lvl2pPr algn="ctr">
              <a:defRPr/>
            </a:lvl2pPr>
            <a:lvl3pPr marL="479988" indent="-228594">
              <a:buFont typeface="Arial"/>
              <a:buChar char="•"/>
              <a:defRPr sz="1600"/>
            </a:lvl3pPr>
            <a:lvl4pPr marL="719982" indent="-239994">
              <a:buFont typeface="Lucida Grande"/>
              <a:buChar char="-"/>
              <a:defRPr sz="1333"/>
            </a:lvl4pPr>
            <a:lvl5pPr marL="719982" indent="-239994">
              <a:buFont typeface="Lucida Grande"/>
              <a:buChar char="-"/>
              <a:defRPr sz="1333"/>
            </a:lvl5pPr>
            <a:lvl6pPr marL="719982" indent="-239994">
              <a:buFont typeface="Lucida Grande"/>
              <a:buChar char="-"/>
              <a:defRPr sz="1333"/>
            </a:lvl6pPr>
            <a:lvl7pPr marL="719982" indent="-239994">
              <a:buFont typeface="Lucida Grande"/>
              <a:buChar char="-"/>
              <a:defRPr sz="1333"/>
            </a:lvl7pPr>
            <a:lvl8pPr marL="719982" indent="-239994">
              <a:buFont typeface="Lucida Grande"/>
              <a:buChar char="-"/>
              <a:defRPr sz="1333"/>
            </a:lvl8pPr>
            <a:lvl9pPr marL="719982" indent="-239994">
              <a:buFont typeface="Lucida Grande"/>
              <a:buChar char="-"/>
              <a:defRPr sz="1333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16517" y="6322485"/>
            <a:ext cx="2844800" cy="31326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F34DEA6-FB2E-4E41-BD12-CD90DE9EFB2F}" type="datetime1">
              <a:rPr lang="fi-FI">
                <a:solidFill>
                  <a:srgbClr val="FFFFFF"/>
                </a:solidFill>
              </a:rPr>
              <a:pPr>
                <a:defRPr/>
              </a:pPr>
              <a:t>24.4.2020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148667" y="6316133"/>
            <a:ext cx="3860800" cy="31326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i-FI">
                <a:solidFill>
                  <a:srgbClr val="FFFFFF"/>
                </a:solidFill>
              </a:rPr>
              <a:t>Michael Hornborg</a:t>
            </a:r>
          </a:p>
        </p:txBody>
      </p:sp>
    </p:spTree>
    <p:extLst>
      <p:ext uri="{BB962C8B-B14F-4D97-AF65-F5344CB8AC3E}">
        <p14:creationId xmlns:p14="http://schemas.microsoft.com/office/powerpoint/2010/main" val="153607191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20800" y="1600200"/>
            <a:ext cx="9652000" cy="2209800"/>
          </a:xfrm>
          <a:prstGeom prst="rect">
            <a:avLst/>
          </a:prstGeom>
        </p:spPr>
        <p:txBody>
          <a:bodyPr/>
          <a:lstStyle>
            <a:lvl1pPr algn="ctr">
              <a:defRPr sz="4800"/>
            </a:lvl1pPr>
          </a:lstStyle>
          <a:p>
            <a:pPr lvl="0"/>
            <a:r>
              <a:rPr lang="fi-FI" noProof="0"/>
              <a:t>Muokkaa otsikon perustyyliä napsauttamalla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fi-FI" noProof="0"/>
              <a:t>Muokkaa alaotsikon perustyyliä napsauttamalla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5F38C-5718-4997-817A-0CEAEBA64C12}" type="datetime1">
              <a:rPr lang="fi-FI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24.4.2020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000000">
                    <a:tint val="75000"/>
                  </a:srgbClr>
                </a:solidFill>
              </a:rPr>
              <a:t>Michael Hornborg</a:t>
            </a: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508000" y="6390217"/>
            <a:ext cx="2540000" cy="22648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defTabSz="1219170" eaLnBrk="0" hangingPunct="0">
              <a:defRPr/>
            </a:pPr>
            <a:fld id="{9B067222-D1A6-414E-AC7A-87A11EBC6588}" type="slidenum">
              <a:rPr lang="fi-FI" smtClean="0">
                <a:solidFill>
                  <a:srgbClr val="000000"/>
                </a:solidFill>
              </a:rPr>
              <a:pPr defTabSz="1219170" eaLnBrk="0" hangingPunct="0"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7442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Otsikko ja 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aulukon paikkamerkki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tint val="75000"/>
                  </a:srgbClr>
                </a:solidFill>
              </a:rPr>
              <a:t>20.3.2015</a:t>
            </a:r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AD83C-F796-4C1A-9B96-F7FAC0AA0831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58482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7200" y="1138238"/>
            <a:ext cx="4665663" cy="178723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7200" y="3146902"/>
            <a:ext cx="4665663" cy="188229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89" b="19465"/>
          <a:stretch/>
        </p:blipFill>
        <p:spPr>
          <a:xfrm>
            <a:off x="367200" y="552450"/>
            <a:ext cx="2567641" cy="30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5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595" y="1310833"/>
            <a:ext cx="8342717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1597" y="2129109"/>
            <a:ext cx="8342719" cy="3428136"/>
          </a:xfrm>
        </p:spPr>
        <p:txBody>
          <a:bodyPr numCol="2" spcCol="144000"/>
          <a:lstStyle>
            <a:lvl1pPr>
              <a:defRPr sz="2133"/>
            </a:lvl1pPr>
            <a:lvl2pPr marL="0" indent="0">
              <a:buFontTx/>
              <a:buNone/>
              <a:defRPr/>
            </a:lvl2pPr>
            <a:lvl3pPr marL="719982" indent="-239994">
              <a:buFont typeface="Arial"/>
              <a:buChar char="•"/>
              <a:defRPr sz="1867"/>
            </a:lvl3pPr>
            <a:lvl4pPr marL="1199970" indent="-239994">
              <a:buFont typeface="Lucida Grande"/>
              <a:buChar char="-"/>
              <a:defRPr sz="1600"/>
            </a:lvl4pPr>
            <a:lvl5pPr marL="1199970" indent="-239994">
              <a:buFont typeface="Lucida Grande"/>
              <a:buChar char="-"/>
              <a:defRPr sz="1600"/>
            </a:lvl5pPr>
            <a:lvl6pPr marL="1199970" indent="-239994">
              <a:buFont typeface="Lucida Grande"/>
              <a:buChar char="-"/>
              <a:defRPr sz="1600"/>
            </a:lvl6pPr>
            <a:lvl7pPr marL="1199970" indent="-239994">
              <a:buFont typeface="Lucida Grande"/>
              <a:buChar char="-"/>
              <a:defRPr sz="1600"/>
            </a:lvl7pPr>
            <a:lvl8pPr marL="1199970" indent="-239994">
              <a:buFont typeface="Lucida Grande"/>
              <a:buChar char="-"/>
              <a:defRPr sz="1600"/>
            </a:lvl8pPr>
            <a:lvl9pPr marL="1199970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08051" y="6322485"/>
            <a:ext cx="2844800" cy="3132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57AE97-4A0C-4644-9A88-4954B059A31E}" type="datetime1">
              <a:rPr lang="fi-FI"/>
              <a:pPr>
                <a:defRPr/>
              </a:pPr>
              <a:t>24.4.2020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164250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60362" y="2984855"/>
            <a:ext cx="11466511" cy="1585557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tx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59999" y="2564672"/>
            <a:ext cx="976676" cy="411163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tx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No.</a:t>
            </a:r>
          </a:p>
        </p:txBody>
      </p:sp>
    </p:spTree>
    <p:extLst>
      <p:ext uri="{BB962C8B-B14F-4D97-AF65-F5344CB8AC3E}">
        <p14:creationId xmlns:p14="http://schemas.microsoft.com/office/powerpoint/2010/main" val="122103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9" y="1708150"/>
            <a:ext cx="11466873" cy="4018118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59999" y="430717"/>
            <a:ext cx="11466875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57188" y="909635"/>
            <a:ext cx="11477331" cy="396875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839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59999" y="430717"/>
            <a:ext cx="11466875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57188" y="909635"/>
            <a:ext cx="11477331" cy="396875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70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oi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MTK-PPT-Kansi-150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66313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37167" y="2335473"/>
            <a:ext cx="9739959" cy="818279"/>
          </a:xfrm>
          <a:prstGeom prst="rect">
            <a:avLst/>
          </a:prstGeom>
        </p:spPr>
        <p:txBody>
          <a:bodyPr/>
          <a:lstStyle>
            <a:lvl1pPr algn="ctr">
              <a:defRPr sz="4267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37168" y="3087381"/>
            <a:ext cx="9739957" cy="2039876"/>
          </a:xfrm>
        </p:spPr>
        <p:txBody>
          <a:bodyPr/>
          <a:lstStyle>
            <a:lvl1pPr algn="ctr">
              <a:defRPr sz="2400"/>
            </a:lvl1pPr>
            <a:lvl2pPr algn="ctr">
              <a:defRPr/>
            </a:lvl2pPr>
            <a:lvl3pPr marL="479988" indent="-228594">
              <a:buFont typeface="Arial"/>
              <a:buChar char="•"/>
              <a:defRPr sz="1600"/>
            </a:lvl3pPr>
            <a:lvl4pPr marL="719982" indent="-239994">
              <a:buFont typeface="Lucida Grande"/>
              <a:buChar char="-"/>
              <a:defRPr sz="1333"/>
            </a:lvl4pPr>
            <a:lvl5pPr marL="719982" indent="-239994">
              <a:buFont typeface="Lucida Grande"/>
              <a:buChar char="-"/>
              <a:defRPr sz="1333"/>
            </a:lvl5pPr>
            <a:lvl6pPr marL="719982" indent="-239994">
              <a:buFont typeface="Lucida Grande"/>
              <a:buChar char="-"/>
              <a:defRPr sz="1333"/>
            </a:lvl6pPr>
            <a:lvl7pPr marL="719982" indent="-239994">
              <a:buFont typeface="Lucida Grande"/>
              <a:buChar char="-"/>
              <a:defRPr sz="1333"/>
            </a:lvl7pPr>
            <a:lvl8pPr marL="719982" indent="-239994">
              <a:buFont typeface="Lucida Grande"/>
              <a:buChar char="-"/>
              <a:defRPr sz="1333"/>
            </a:lvl8pPr>
            <a:lvl9pPr marL="719982" indent="-239994">
              <a:buFont typeface="Lucida Grande"/>
              <a:buChar char="-"/>
              <a:defRPr sz="1333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16517" y="6322484"/>
            <a:ext cx="2844800" cy="313267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7BCE75C-97F2-B44D-85ED-9925F84BA61A}" type="datetime1">
              <a:rPr lang="fi-FI" smtClean="0"/>
              <a:t>24.4.2020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148667" y="6316133"/>
            <a:ext cx="3860800" cy="313267"/>
          </a:xfrm>
        </p:spPr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812408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595" y="1310831"/>
            <a:ext cx="8331429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1594" y="2129109"/>
            <a:ext cx="8331431" cy="3428136"/>
          </a:xfrm>
        </p:spPr>
        <p:txBody>
          <a:bodyPr/>
          <a:lstStyle>
            <a:lvl1pPr>
              <a:defRPr sz="2133"/>
            </a:lvl1pPr>
            <a:lvl3pPr marL="479988" indent="-228594">
              <a:buFont typeface="Arial"/>
              <a:buChar char="•"/>
              <a:defRPr sz="1600"/>
            </a:lvl3pPr>
            <a:lvl4pPr marL="719982" indent="-239994">
              <a:buFont typeface="Lucida Grande"/>
              <a:buChar char="-"/>
              <a:defRPr sz="1600"/>
            </a:lvl4pPr>
            <a:lvl5pPr marL="719982" indent="-239994">
              <a:buFont typeface="Lucida Grande"/>
              <a:buChar char="-"/>
              <a:defRPr sz="1600"/>
            </a:lvl5pPr>
            <a:lvl6pPr marL="719982" indent="-239994">
              <a:buFont typeface="Lucida Grande"/>
              <a:buChar char="-"/>
              <a:defRPr sz="1600"/>
            </a:lvl6pPr>
            <a:lvl7pPr marL="719982" indent="-239994">
              <a:buFont typeface="Lucida Grande"/>
              <a:buChar char="-"/>
              <a:defRPr sz="1600"/>
            </a:lvl7pPr>
            <a:lvl8pPr marL="719982" indent="-239994">
              <a:buFont typeface="Lucida Grande"/>
              <a:buChar char="-"/>
              <a:defRPr sz="1600"/>
            </a:lvl8pPr>
            <a:lvl9pPr marL="719982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16517" y="6322484"/>
            <a:ext cx="2844800" cy="31326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313F6-4D20-C648-B42A-0242B9623F9C}" type="datetime1">
              <a:rPr lang="fi-FI" smtClean="0"/>
              <a:t>24.4.2020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421007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595" y="1310831"/>
            <a:ext cx="8331429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1594" y="2129109"/>
            <a:ext cx="8331431" cy="3428136"/>
          </a:xfrm>
        </p:spPr>
        <p:txBody>
          <a:bodyPr numCol="2" spcCol="288000"/>
          <a:lstStyle>
            <a:lvl1pPr>
              <a:defRPr sz="2133"/>
            </a:lvl1pPr>
            <a:lvl3pPr marL="479988" indent="-228594">
              <a:buFont typeface="Arial"/>
              <a:buChar char="•"/>
              <a:defRPr sz="1600"/>
            </a:lvl3pPr>
            <a:lvl4pPr marL="719982" indent="-239994">
              <a:buFont typeface="Lucida Grande"/>
              <a:buChar char="-"/>
              <a:defRPr sz="1600"/>
            </a:lvl4pPr>
            <a:lvl5pPr marL="719982" indent="-239994">
              <a:buFont typeface="Lucida Grande"/>
              <a:buChar char="-"/>
              <a:defRPr sz="1600"/>
            </a:lvl5pPr>
            <a:lvl6pPr marL="719982" indent="-239994">
              <a:buFont typeface="Lucida Grande"/>
              <a:buChar char="-"/>
              <a:defRPr sz="1600"/>
            </a:lvl6pPr>
            <a:lvl7pPr marL="719982" indent="-239994">
              <a:buFont typeface="Lucida Grande"/>
              <a:buChar char="-"/>
              <a:defRPr sz="1600"/>
            </a:lvl7pPr>
            <a:lvl8pPr marL="719982" indent="-239994">
              <a:buFont typeface="Lucida Grande"/>
              <a:buChar char="-"/>
              <a:defRPr sz="1600"/>
            </a:lvl8pPr>
            <a:lvl9pPr marL="719982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16517" y="6322484"/>
            <a:ext cx="2844800" cy="31326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313F6-4D20-C648-B42A-0242B9623F9C}" type="datetime1">
              <a:rPr lang="fi-FI" smtClean="0"/>
              <a:t>24.4.2020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446953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tisivu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MTK-PPT-A-1504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595" y="1310831"/>
            <a:ext cx="8342717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1594" y="2129109"/>
            <a:ext cx="8342719" cy="3428136"/>
          </a:xfrm>
        </p:spPr>
        <p:txBody>
          <a:bodyPr/>
          <a:lstStyle>
            <a:lvl1pPr>
              <a:defRPr sz="2133"/>
            </a:lvl1pPr>
            <a:lvl3pPr marL="479988" indent="-228594">
              <a:buFont typeface="Arial"/>
              <a:buChar char="•"/>
              <a:defRPr sz="1600"/>
            </a:lvl3pPr>
            <a:lvl4pPr marL="719982" indent="-239994">
              <a:buFont typeface="Lucida Grande"/>
              <a:buChar char="-"/>
              <a:defRPr sz="1600"/>
            </a:lvl4pPr>
            <a:lvl5pPr marL="719982" indent="-239994">
              <a:buFont typeface="Lucida Grande"/>
              <a:buChar char="-"/>
              <a:defRPr sz="1600"/>
            </a:lvl5pPr>
            <a:lvl6pPr marL="719982" indent="-239994">
              <a:buFont typeface="Lucida Grande"/>
              <a:buChar char="-"/>
              <a:defRPr sz="1600"/>
            </a:lvl6pPr>
            <a:lvl7pPr marL="719982" indent="-239994">
              <a:buFont typeface="Lucida Grande"/>
              <a:buChar char="-"/>
              <a:defRPr sz="1600"/>
            </a:lvl7pPr>
            <a:lvl8pPr marL="719982" indent="-239994">
              <a:buFont typeface="Lucida Grande"/>
              <a:buChar char="-"/>
              <a:defRPr sz="1600"/>
            </a:lvl8pPr>
            <a:lvl9pPr marL="719982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4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08051" y="6322484"/>
            <a:ext cx="2844800" cy="31326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82410-3D6B-2545-853A-A28FA62F696E}" type="datetime1">
              <a:rPr lang="fi-FI" smtClean="0"/>
              <a:t>24.4.2020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950253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MTK-PPT-A-1504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595" y="1310831"/>
            <a:ext cx="8342717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1594" y="2129109"/>
            <a:ext cx="8342719" cy="3428136"/>
          </a:xfrm>
        </p:spPr>
        <p:txBody>
          <a:bodyPr numCol="2" spcCol="288000"/>
          <a:lstStyle>
            <a:lvl1pPr>
              <a:defRPr sz="2133"/>
            </a:lvl1pPr>
            <a:lvl3pPr marL="479988" indent="-228594">
              <a:buFont typeface="Arial"/>
              <a:buChar char="•"/>
              <a:defRPr sz="1600"/>
            </a:lvl3pPr>
            <a:lvl4pPr marL="719982" indent="-239994">
              <a:buFont typeface="Lucida Grande"/>
              <a:buChar char="-"/>
              <a:defRPr sz="1600"/>
            </a:lvl4pPr>
            <a:lvl5pPr marL="719982" indent="-239994">
              <a:buFont typeface="Lucida Grande"/>
              <a:buChar char="-"/>
              <a:defRPr sz="1600"/>
            </a:lvl5pPr>
            <a:lvl6pPr marL="719982" indent="-239994">
              <a:buFont typeface="Lucida Grande"/>
              <a:buChar char="-"/>
              <a:defRPr sz="1600"/>
            </a:lvl6pPr>
            <a:lvl7pPr marL="719982" indent="-239994">
              <a:buFont typeface="Lucida Grande"/>
              <a:buChar char="-"/>
              <a:defRPr sz="1600"/>
            </a:lvl7pPr>
            <a:lvl8pPr marL="719982" indent="-239994">
              <a:buFont typeface="Lucida Grande"/>
              <a:buChar char="-"/>
              <a:defRPr sz="1600"/>
            </a:lvl8pPr>
            <a:lvl9pPr marL="719982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4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08051" y="6322484"/>
            <a:ext cx="2844800" cy="31326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82410-3D6B-2545-853A-A28FA62F696E}" type="datetime1">
              <a:rPr lang="fi-FI" smtClean="0"/>
              <a:t>24.4.2020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226281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595" y="1310831"/>
            <a:ext cx="8342717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1594" y="2129109"/>
            <a:ext cx="8342719" cy="3428136"/>
          </a:xfrm>
        </p:spPr>
        <p:txBody>
          <a:bodyPr/>
          <a:lstStyle>
            <a:lvl1pPr>
              <a:defRPr sz="2133"/>
            </a:lvl1pPr>
            <a:lvl3pPr marL="479988" indent="-228594">
              <a:buFont typeface="Arial"/>
              <a:buChar char="•"/>
              <a:defRPr sz="1600"/>
            </a:lvl3pPr>
            <a:lvl4pPr marL="719982" indent="-239994">
              <a:buFont typeface="Lucida Grande"/>
              <a:buChar char="-"/>
              <a:defRPr sz="1600"/>
            </a:lvl4pPr>
            <a:lvl5pPr marL="719982" indent="-239994">
              <a:buFont typeface="Lucida Grande"/>
              <a:buChar char="-"/>
              <a:defRPr sz="1600"/>
            </a:lvl5pPr>
            <a:lvl6pPr marL="719982" indent="-239994">
              <a:buFont typeface="Lucida Grande"/>
              <a:buChar char="-"/>
              <a:defRPr sz="1600"/>
            </a:lvl6pPr>
            <a:lvl7pPr marL="719982" indent="-239994">
              <a:buFont typeface="Lucida Grande"/>
              <a:buChar char="-"/>
              <a:defRPr sz="1600"/>
            </a:lvl7pPr>
            <a:lvl8pPr marL="719982" indent="-239994">
              <a:buFont typeface="Lucida Grande"/>
              <a:buChar char="-"/>
              <a:defRPr sz="1600"/>
            </a:lvl8pPr>
            <a:lvl9pPr marL="719982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08051" y="6322484"/>
            <a:ext cx="2844800" cy="31326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E1DAA-6863-4E48-AEB4-8A0C2C677516}" type="datetime1">
              <a:rPr lang="fi-FI" smtClean="0"/>
              <a:t>24.4.2020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412085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595" y="1310831"/>
            <a:ext cx="8342717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1594" y="2129109"/>
            <a:ext cx="8342719" cy="3428136"/>
          </a:xfrm>
        </p:spPr>
        <p:txBody>
          <a:bodyPr numCol="2" spcCol="288000"/>
          <a:lstStyle>
            <a:lvl1pPr>
              <a:defRPr sz="2133"/>
            </a:lvl1pPr>
            <a:lvl3pPr marL="479988" indent="-228594">
              <a:buFont typeface="Arial"/>
              <a:buChar char="•"/>
              <a:defRPr sz="1600"/>
            </a:lvl3pPr>
            <a:lvl4pPr marL="719982" indent="-239994">
              <a:buFont typeface="Lucida Grande"/>
              <a:buChar char="-"/>
              <a:defRPr sz="1600"/>
            </a:lvl4pPr>
            <a:lvl5pPr marL="719982" indent="-239994">
              <a:buFont typeface="Lucida Grande"/>
              <a:buChar char="-"/>
              <a:defRPr sz="1600"/>
            </a:lvl5pPr>
            <a:lvl6pPr marL="719982" indent="-239994">
              <a:buFont typeface="Lucida Grande"/>
              <a:buChar char="-"/>
              <a:defRPr sz="1600"/>
            </a:lvl6pPr>
            <a:lvl7pPr marL="719982" indent="-239994">
              <a:buFont typeface="Lucida Grande"/>
              <a:buChar char="-"/>
              <a:defRPr sz="1600"/>
            </a:lvl7pPr>
            <a:lvl8pPr marL="719982" indent="-239994">
              <a:buFont typeface="Lucida Grande"/>
              <a:buChar char="-"/>
              <a:defRPr sz="1600"/>
            </a:lvl8pPr>
            <a:lvl9pPr marL="719982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08051" y="6322484"/>
            <a:ext cx="2844800" cy="31326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E1DAA-6863-4E48-AEB4-8A0C2C677516}" type="datetime1">
              <a:rPr lang="fi-FI" smtClean="0"/>
              <a:t>24.4.2020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38864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595" y="1310833"/>
            <a:ext cx="8331429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1594" y="2129109"/>
            <a:ext cx="8331431" cy="3428136"/>
          </a:xfrm>
        </p:spPr>
        <p:txBody>
          <a:bodyPr/>
          <a:lstStyle>
            <a:lvl1pPr>
              <a:defRPr sz="2133"/>
            </a:lvl1pPr>
            <a:lvl2pPr marL="0" indent="0">
              <a:buFontTx/>
              <a:buNone/>
              <a:defRPr/>
            </a:lvl2pPr>
            <a:lvl3pPr marL="719982" indent="-228594">
              <a:buFont typeface="Arial"/>
              <a:buChar char="•"/>
              <a:defRPr sz="1867"/>
            </a:lvl3pPr>
            <a:lvl4pPr marL="1199970" indent="-239994">
              <a:buFont typeface="Lucida Grande"/>
              <a:buChar char="-"/>
              <a:defRPr sz="1600"/>
            </a:lvl4pPr>
            <a:lvl5pPr marL="1199970" indent="-239994">
              <a:buFont typeface="Lucida Grande"/>
              <a:buChar char="-"/>
              <a:defRPr sz="1600"/>
            </a:lvl5pPr>
            <a:lvl6pPr marL="1199970" indent="-239994">
              <a:buFont typeface="Lucida Grande"/>
              <a:buChar char="-"/>
              <a:defRPr sz="1600"/>
            </a:lvl6pPr>
            <a:lvl7pPr marL="1199970" indent="-239994">
              <a:buFont typeface="Lucida Grande"/>
              <a:buChar char="-"/>
              <a:defRPr sz="1600"/>
            </a:lvl7pPr>
            <a:lvl8pPr marL="1199970" indent="-239994">
              <a:buFont typeface="Lucida Grande"/>
              <a:buChar char="-"/>
              <a:defRPr sz="1600"/>
            </a:lvl8pPr>
            <a:lvl9pPr marL="1199970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08051" y="6322485"/>
            <a:ext cx="2844800" cy="3132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0833326-BD65-BF48-8801-5215B5C65D4E}" type="datetime1">
              <a:rPr lang="fi-FI"/>
              <a:pPr>
                <a:defRPr/>
              </a:pPr>
              <a:t>24.4.2020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171541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5" descr="MTK-PPT-B-0904_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595" y="1310831"/>
            <a:ext cx="8331429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1594" y="2129109"/>
            <a:ext cx="8331431" cy="3428136"/>
          </a:xfrm>
        </p:spPr>
        <p:txBody>
          <a:bodyPr/>
          <a:lstStyle>
            <a:lvl1pPr>
              <a:defRPr sz="2133"/>
            </a:lvl1pPr>
            <a:lvl3pPr marL="479988" indent="-228594">
              <a:buFont typeface="Arial"/>
              <a:buChar char="•"/>
              <a:defRPr sz="1600"/>
            </a:lvl3pPr>
            <a:lvl4pPr marL="719982" indent="-239994">
              <a:buFont typeface="Lucida Grande"/>
              <a:buChar char="-"/>
              <a:defRPr sz="1600"/>
            </a:lvl4pPr>
            <a:lvl5pPr marL="719982" indent="-239994">
              <a:buFont typeface="Lucida Grande"/>
              <a:buChar char="-"/>
              <a:defRPr sz="1600"/>
            </a:lvl5pPr>
            <a:lvl6pPr marL="719982" indent="-239994">
              <a:buFont typeface="Lucida Grande"/>
              <a:buChar char="-"/>
              <a:defRPr sz="1600"/>
            </a:lvl6pPr>
            <a:lvl7pPr marL="719982" indent="-239994">
              <a:buFont typeface="Lucida Grande"/>
              <a:buChar char="-"/>
              <a:defRPr sz="1600"/>
            </a:lvl7pPr>
            <a:lvl8pPr marL="719982" indent="-239994">
              <a:buFont typeface="Lucida Grande"/>
              <a:buChar char="-"/>
              <a:defRPr sz="1600"/>
            </a:lvl8pPr>
            <a:lvl9pPr marL="719982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8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08051" y="6322484"/>
            <a:ext cx="2844800" cy="31326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5DC92-2DFA-C54D-A0B5-8248A76A1AE9}" type="datetime1">
              <a:rPr lang="fi-FI" smtClean="0"/>
              <a:t>24.4.2020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325111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5" descr="MTK-PPT-B-0904_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595" y="1310831"/>
            <a:ext cx="8331429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1594" y="2129109"/>
            <a:ext cx="8331431" cy="3428136"/>
          </a:xfrm>
        </p:spPr>
        <p:txBody>
          <a:bodyPr numCol="2" spcCol="288000"/>
          <a:lstStyle>
            <a:lvl1pPr>
              <a:defRPr sz="2133"/>
            </a:lvl1pPr>
            <a:lvl3pPr marL="479988" indent="-228594">
              <a:buFont typeface="Arial"/>
              <a:buChar char="•"/>
              <a:defRPr sz="1600"/>
            </a:lvl3pPr>
            <a:lvl4pPr marL="719982" indent="-239994">
              <a:buFont typeface="Lucida Grande"/>
              <a:buChar char="-"/>
              <a:defRPr sz="1600"/>
            </a:lvl4pPr>
            <a:lvl5pPr marL="719982" indent="-239994">
              <a:buFont typeface="Lucida Grande"/>
              <a:buChar char="-"/>
              <a:defRPr sz="1600"/>
            </a:lvl5pPr>
            <a:lvl6pPr marL="719982" indent="-239994">
              <a:buFont typeface="Lucida Grande"/>
              <a:buChar char="-"/>
              <a:defRPr sz="1600"/>
            </a:lvl6pPr>
            <a:lvl7pPr marL="719982" indent="-239994">
              <a:buFont typeface="Lucida Grande"/>
              <a:buChar char="-"/>
              <a:defRPr sz="1600"/>
            </a:lvl7pPr>
            <a:lvl8pPr marL="719982" indent="-239994">
              <a:buFont typeface="Lucida Grande"/>
              <a:buChar char="-"/>
              <a:defRPr sz="1600"/>
            </a:lvl8pPr>
            <a:lvl9pPr marL="719982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8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08051" y="6322484"/>
            <a:ext cx="2844800" cy="31326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5DC92-2DFA-C54D-A0B5-8248A76A1AE9}" type="datetime1">
              <a:rPr lang="fi-FI" smtClean="0"/>
              <a:t>24.4.2020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816912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MTK-PPT-A-1504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595" y="1310831"/>
            <a:ext cx="8331429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1594" y="2129109"/>
            <a:ext cx="8331431" cy="3428136"/>
          </a:xfrm>
        </p:spPr>
        <p:txBody>
          <a:bodyPr/>
          <a:lstStyle>
            <a:lvl1pPr>
              <a:defRPr sz="2133"/>
            </a:lvl1pPr>
            <a:lvl3pPr marL="479988" indent="-228594">
              <a:buFont typeface="Arial"/>
              <a:buChar char="•"/>
              <a:defRPr sz="1600"/>
            </a:lvl3pPr>
            <a:lvl4pPr marL="719982" indent="-239994">
              <a:buFont typeface="Lucida Grande"/>
              <a:buChar char="-"/>
              <a:defRPr sz="1600"/>
            </a:lvl4pPr>
            <a:lvl5pPr marL="719982" indent="-239994">
              <a:buFont typeface="Lucida Grande"/>
              <a:buChar char="-"/>
              <a:defRPr sz="1600"/>
            </a:lvl5pPr>
            <a:lvl6pPr marL="719982" indent="-239994">
              <a:buFont typeface="Lucida Grande"/>
              <a:buChar char="-"/>
              <a:defRPr sz="1600"/>
            </a:lvl6pPr>
            <a:lvl7pPr marL="719982" indent="-239994">
              <a:buFont typeface="Lucida Grande"/>
              <a:buChar char="-"/>
              <a:defRPr sz="1600"/>
            </a:lvl7pPr>
            <a:lvl8pPr marL="719982" indent="-239994">
              <a:buFont typeface="Lucida Grande"/>
              <a:buChar char="-"/>
              <a:defRPr sz="1600"/>
            </a:lvl8pPr>
            <a:lvl9pPr marL="719982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08051" y="6322484"/>
            <a:ext cx="2844800" cy="31326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21D40-E861-C94A-A637-A9DBCDACB987}" type="datetime1">
              <a:rPr lang="fi-FI" smtClean="0"/>
              <a:t>24.4.2020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1843271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MTK-PPT-A-1504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595" y="1310831"/>
            <a:ext cx="8331429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1594" y="2129109"/>
            <a:ext cx="8331431" cy="3428136"/>
          </a:xfrm>
        </p:spPr>
        <p:txBody>
          <a:bodyPr numCol="2" spcCol="288000"/>
          <a:lstStyle>
            <a:lvl1pPr>
              <a:defRPr sz="2133"/>
            </a:lvl1pPr>
            <a:lvl3pPr marL="479988" indent="-228594">
              <a:buFont typeface="Arial"/>
              <a:buChar char="•"/>
              <a:defRPr sz="1600"/>
            </a:lvl3pPr>
            <a:lvl4pPr marL="719982" indent="-239994">
              <a:buFont typeface="Lucida Grande"/>
              <a:buChar char="-"/>
              <a:defRPr sz="1600"/>
            </a:lvl4pPr>
            <a:lvl5pPr marL="719982" indent="-239994">
              <a:buFont typeface="Lucida Grande"/>
              <a:buChar char="-"/>
              <a:defRPr sz="1600"/>
            </a:lvl5pPr>
            <a:lvl6pPr marL="719982" indent="-239994">
              <a:buFont typeface="Lucida Grande"/>
              <a:buChar char="-"/>
              <a:defRPr sz="1600"/>
            </a:lvl6pPr>
            <a:lvl7pPr marL="719982" indent="-239994">
              <a:buFont typeface="Lucida Grande"/>
              <a:buChar char="-"/>
              <a:defRPr sz="1600"/>
            </a:lvl7pPr>
            <a:lvl8pPr marL="719982" indent="-239994">
              <a:buFont typeface="Lucida Grande"/>
              <a:buChar char="-"/>
              <a:defRPr sz="1600"/>
            </a:lvl8pPr>
            <a:lvl9pPr marL="719982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08051" y="6322484"/>
            <a:ext cx="2844800" cy="31326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21D40-E861-C94A-A637-A9DBCDACB987}" type="datetime1">
              <a:rPr lang="fi-FI" smtClean="0"/>
              <a:t>24.4.2020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85802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595" y="1310831"/>
            <a:ext cx="8342717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1594" y="2129109"/>
            <a:ext cx="8342719" cy="3428136"/>
          </a:xfrm>
        </p:spPr>
        <p:txBody>
          <a:bodyPr/>
          <a:lstStyle>
            <a:lvl1pPr>
              <a:defRPr sz="2133"/>
            </a:lvl1pPr>
            <a:lvl3pPr marL="479988" indent="-228594">
              <a:buFont typeface="Arial"/>
              <a:buChar char="•"/>
              <a:defRPr sz="1600"/>
            </a:lvl3pPr>
            <a:lvl4pPr marL="719982" indent="-239994">
              <a:buFont typeface="Lucida Grande"/>
              <a:buChar char="-"/>
              <a:defRPr sz="1600"/>
            </a:lvl4pPr>
            <a:lvl5pPr marL="719982" indent="-239994">
              <a:buFont typeface="Lucida Grande"/>
              <a:buChar char="-"/>
              <a:defRPr sz="1600"/>
            </a:lvl5pPr>
            <a:lvl6pPr marL="719982" indent="-239994">
              <a:buFont typeface="Lucida Grande"/>
              <a:buChar char="-"/>
              <a:defRPr sz="1600"/>
            </a:lvl6pPr>
            <a:lvl7pPr marL="719982" indent="-239994">
              <a:buFont typeface="Lucida Grande"/>
              <a:buChar char="-"/>
              <a:defRPr sz="1600"/>
            </a:lvl7pPr>
            <a:lvl8pPr marL="719982" indent="-239994">
              <a:buFont typeface="Lucida Grande"/>
              <a:buChar char="-"/>
              <a:defRPr sz="1600"/>
            </a:lvl8pPr>
            <a:lvl9pPr marL="719982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08051" y="6322484"/>
            <a:ext cx="2844800" cy="31326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3D0FC-3299-AD41-B254-49C305F61997}" type="datetime1">
              <a:rPr lang="fi-FI" smtClean="0"/>
              <a:t>24.4.2020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338586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595" y="1310831"/>
            <a:ext cx="8342717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1594" y="2129109"/>
            <a:ext cx="8342719" cy="3428136"/>
          </a:xfrm>
        </p:spPr>
        <p:txBody>
          <a:bodyPr numCol="2" spcCol="288000"/>
          <a:lstStyle>
            <a:lvl1pPr>
              <a:defRPr sz="2133"/>
            </a:lvl1pPr>
            <a:lvl3pPr marL="479988" indent="-228594">
              <a:buFont typeface="Arial"/>
              <a:buChar char="•"/>
              <a:defRPr sz="1600"/>
            </a:lvl3pPr>
            <a:lvl4pPr marL="719982" indent="-239994">
              <a:buFont typeface="Lucida Grande"/>
              <a:buChar char="-"/>
              <a:defRPr sz="1600"/>
            </a:lvl4pPr>
            <a:lvl5pPr marL="719982" indent="-239994">
              <a:buFont typeface="Lucida Grande"/>
              <a:buChar char="-"/>
              <a:defRPr sz="1600"/>
            </a:lvl5pPr>
            <a:lvl6pPr marL="719982" indent="-239994">
              <a:buFont typeface="Lucida Grande"/>
              <a:buChar char="-"/>
              <a:defRPr sz="1600"/>
            </a:lvl6pPr>
            <a:lvl7pPr marL="719982" indent="-239994">
              <a:buFont typeface="Lucida Grande"/>
              <a:buChar char="-"/>
              <a:defRPr sz="1600"/>
            </a:lvl7pPr>
            <a:lvl8pPr marL="719982" indent="-239994">
              <a:buFont typeface="Lucida Grande"/>
              <a:buChar char="-"/>
              <a:defRPr sz="1600"/>
            </a:lvl8pPr>
            <a:lvl9pPr marL="719982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08051" y="6322484"/>
            <a:ext cx="2844800" cy="31326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3D0FC-3299-AD41-B254-49C305F61997}" type="datetime1">
              <a:rPr lang="fi-FI" smtClean="0"/>
              <a:t>24.4.2020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457407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MTK-PPT-A-1504_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595" y="1310831"/>
            <a:ext cx="8331429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1594" y="2129109"/>
            <a:ext cx="8331431" cy="3428136"/>
          </a:xfrm>
        </p:spPr>
        <p:txBody>
          <a:bodyPr/>
          <a:lstStyle>
            <a:lvl1pPr>
              <a:defRPr sz="2133"/>
            </a:lvl1pPr>
            <a:lvl3pPr marL="479988" indent="-228594">
              <a:buFont typeface="Arial"/>
              <a:buChar char="•"/>
              <a:defRPr sz="1600"/>
            </a:lvl3pPr>
            <a:lvl4pPr marL="719982" indent="-239994">
              <a:buFont typeface="Lucida Grande"/>
              <a:buChar char="-"/>
              <a:defRPr sz="1600"/>
            </a:lvl4pPr>
            <a:lvl5pPr marL="719982" indent="-239994">
              <a:buFont typeface="Lucida Grande"/>
              <a:buChar char="-"/>
              <a:defRPr sz="1600"/>
            </a:lvl5pPr>
            <a:lvl6pPr marL="719982" indent="-239994">
              <a:buFont typeface="Lucida Grande"/>
              <a:buChar char="-"/>
              <a:defRPr sz="1600"/>
            </a:lvl6pPr>
            <a:lvl7pPr marL="719982" indent="-239994">
              <a:buFont typeface="Lucida Grande"/>
              <a:buChar char="-"/>
              <a:defRPr sz="1600"/>
            </a:lvl7pPr>
            <a:lvl8pPr marL="719982" indent="-239994">
              <a:buFont typeface="Lucida Grande"/>
              <a:buChar char="-"/>
              <a:defRPr sz="1600"/>
            </a:lvl8pPr>
            <a:lvl9pPr marL="719982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08051" y="6322484"/>
            <a:ext cx="2844800" cy="31326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2D4D8-AC52-504B-A7F0-20E935D1D832}" type="datetime1">
              <a:rPr lang="fi-FI" smtClean="0"/>
              <a:t>24.4.2020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654863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MTK-PPT-A-1504_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595" y="1310831"/>
            <a:ext cx="8331429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1594" y="2129109"/>
            <a:ext cx="8331431" cy="3428136"/>
          </a:xfrm>
        </p:spPr>
        <p:txBody>
          <a:bodyPr numCol="2" spcCol="288000"/>
          <a:lstStyle>
            <a:lvl1pPr>
              <a:defRPr sz="2133"/>
            </a:lvl1pPr>
            <a:lvl3pPr marL="479988" indent="-228594">
              <a:buFont typeface="Arial"/>
              <a:buChar char="•"/>
              <a:defRPr sz="1600"/>
            </a:lvl3pPr>
            <a:lvl4pPr marL="719982" indent="-239994">
              <a:buFont typeface="Lucida Grande"/>
              <a:buChar char="-"/>
              <a:defRPr sz="1600"/>
            </a:lvl4pPr>
            <a:lvl5pPr marL="719982" indent="-239994">
              <a:buFont typeface="Lucida Grande"/>
              <a:buChar char="-"/>
              <a:defRPr sz="1600"/>
            </a:lvl5pPr>
            <a:lvl6pPr marL="719982" indent="-239994">
              <a:buFont typeface="Lucida Grande"/>
              <a:buChar char="-"/>
              <a:defRPr sz="1600"/>
            </a:lvl6pPr>
            <a:lvl7pPr marL="719982" indent="-239994">
              <a:buFont typeface="Lucida Grande"/>
              <a:buChar char="-"/>
              <a:defRPr sz="1600"/>
            </a:lvl7pPr>
            <a:lvl8pPr marL="719982" indent="-239994">
              <a:buFont typeface="Lucida Grande"/>
              <a:buChar char="-"/>
              <a:defRPr sz="1600"/>
            </a:lvl8pPr>
            <a:lvl9pPr marL="719982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08051" y="6322484"/>
            <a:ext cx="2844800" cy="31326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2D4D8-AC52-504B-A7F0-20E935D1D832}" type="datetime1">
              <a:rPr lang="fi-FI" smtClean="0"/>
              <a:t>24.4.2020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700673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a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MTK-PPT-A-Mallisivu_200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595" y="1310831"/>
            <a:ext cx="8331429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1594" y="2129109"/>
            <a:ext cx="8331431" cy="3428136"/>
          </a:xfrm>
        </p:spPr>
        <p:txBody>
          <a:bodyPr/>
          <a:lstStyle>
            <a:lvl1pPr>
              <a:defRPr sz="2133"/>
            </a:lvl1pPr>
            <a:lvl3pPr marL="479988" indent="-228594">
              <a:buFont typeface="Arial"/>
              <a:buChar char="•"/>
              <a:defRPr sz="1600"/>
            </a:lvl3pPr>
            <a:lvl4pPr marL="719982" indent="-239994">
              <a:buFont typeface="Lucida Grande"/>
              <a:buChar char="-"/>
              <a:defRPr sz="1600"/>
            </a:lvl4pPr>
            <a:lvl5pPr marL="719982" indent="-239994">
              <a:buFont typeface="Lucida Grande"/>
              <a:buChar char="-"/>
              <a:defRPr sz="1600"/>
            </a:lvl5pPr>
            <a:lvl6pPr marL="719982" indent="-239994">
              <a:buFont typeface="Lucida Grande"/>
              <a:buChar char="-"/>
              <a:defRPr sz="1600"/>
            </a:lvl6pPr>
            <a:lvl7pPr marL="719982" indent="-239994">
              <a:buFont typeface="Lucida Grande"/>
              <a:buChar char="-"/>
              <a:defRPr sz="1600"/>
            </a:lvl7pPr>
            <a:lvl8pPr marL="719982" indent="-239994">
              <a:buFont typeface="Lucida Grande"/>
              <a:buChar char="-"/>
              <a:defRPr sz="1600"/>
            </a:lvl8pPr>
            <a:lvl9pPr marL="719982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8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08051" y="6322484"/>
            <a:ext cx="2844800" cy="31326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6B0DE-C29E-A747-9843-446DE551AD40}" type="datetime1">
              <a:rPr lang="fi-FI" smtClean="0"/>
              <a:t>24.4.2020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93459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594" y="1310831"/>
            <a:ext cx="10353033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1594" y="2129109"/>
            <a:ext cx="10366797" cy="3428136"/>
          </a:xfrm>
        </p:spPr>
        <p:txBody>
          <a:bodyPr/>
          <a:lstStyle>
            <a:lvl1pPr>
              <a:defRPr sz="2133"/>
            </a:lvl1pPr>
            <a:lvl3pPr marL="479988" indent="-228594">
              <a:buFont typeface="Arial"/>
              <a:buChar char="•"/>
              <a:defRPr sz="1600"/>
            </a:lvl3pPr>
            <a:lvl4pPr marL="719982" indent="-239994">
              <a:buFont typeface="Lucida Grande"/>
              <a:buChar char="-"/>
              <a:defRPr sz="1600"/>
            </a:lvl4pPr>
            <a:lvl5pPr marL="719982" indent="-239994">
              <a:buFont typeface="Lucida Grande"/>
              <a:buChar char="-"/>
              <a:defRPr sz="1600"/>
            </a:lvl5pPr>
            <a:lvl6pPr marL="719982" indent="-239994">
              <a:buFont typeface="Lucida Grande"/>
              <a:buChar char="-"/>
              <a:defRPr sz="1600"/>
            </a:lvl6pPr>
            <a:lvl7pPr marL="719982" indent="-239994">
              <a:buFont typeface="Lucida Grande"/>
              <a:buChar char="-"/>
              <a:defRPr sz="1600"/>
            </a:lvl7pPr>
            <a:lvl8pPr marL="719982" indent="-239994">
              <a:buFont typeface="Lucida Grande"/>
              <a:buChar char="-"/>
              <a:defRPr sz="1600"/>
            </a:lvl8pPr>
            <a:lvl9pPr marL="719982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08051" y="6322484"/>
            <a:ext cx="2844800" cy="31326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5097D-D89B-B241-818D-D4196FF483E3}" type="datetime1">
              <a:rPr lang="fi-FI" smtClean="0"/>
              <a:t>24.4.2020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7900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595" y="1310833"/>
            <a:ext cx="8331429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1594" y="2129109"/>
            <a:ext cx="8331431" cy="3428136"/>
          </a:xfrm>
        </p:spPr>
        <p:txBody>
          <a:bodyPr numCol="2" spcCol="144000"/>
          <a:lstStyle>
            <a:lvl1pPr>
              <a:defRPr sz="2133"/>
            </a:lvl1pPr>
            <a:lvl2pPr marL="0" indent="0">
              <a:buFontTx/>
              <a:buNone/>
              <a:defRPr/>
            </a:lvl2pPr>
            <a:lvl3pPr marL="719982" indent="-228594">
              <a:buFont typeface="Arial"/>
              <a:buChar char="•"/>
              <a:defRPr sz="1867"/>
            </a:lvl3pPr>
            <a:lvl4pPr marL="1199970" indent="-239994">
              <a:buFont typeface="Lucida Grande"/>
              <a:buChar char="-"/>
              <a:defRPr sz="1600"/>
            </a:lvl4pPr>
            <a:lvl5pPr marL="1199970" indent="-239994">
              <a:buFont typeface="Lucida Grande"/>
              <a:buChar char="-"/>
              <a:defRPr sz="1600"/>
            </a:lvl5pPr>
            <a:lvl6pPr marL="1199970" indent="-239994">
              <a:buFont typeface="Lucida Grande"/>
              <a:buChar char="-"/>
              <a:defRPr sz="1600"/>
            </a:lvl6pPr>
            <a:lvl7pPr marL="1199970" indent="-239994">
              <a:buFont typeface="Lucida Grande"/>
              <a:buChar char="-"/>
              <a:defRPr sz="1600"/>
            </a:lvl7pPr>
            <a:lvl8pPr marL="1199970" indent="-239994">
              <a:buFont typeface="Lucida Grande"/>
              <a:buChar char="-"/>
              <a:defRPr sz="1600"/>
            </a:lvl8pPr>
            <a:lvl9pPr marL="1199970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08051" y="6322485"/>
            <a:ext cx="2844800" cy="3132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0833326-BD65-BF48-8801-5215B5C65D4E}" type="datetime1">
              <a:rPr lang="fi-FI"/>
              <a:pPr>
                <a:defRPr/>
              </a:pPr>
              <a:t>24.4.2020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714052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594" y="1310831"/>
            <a:ext cx="10353033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1594" y="2129109"/>
            <a:ext cx="10366797" cy="3428136"/>
          </a:xfrm>
        </p:spPr>
        <p:txBody>
          <a:bodyPr numCol="2" spcCol="288000"/>
          <a:lstStyle>
            <a:lvl1pPr>
              <a:defRPr sz="2133"/>
            </a:lvl1pPr>
            <a:lvl3pPr marL="479988" indent="-228594">
              <a:buFont typeface="Arial"/>
              <a:buChar char="•"/>
              <a:defRPr sz="1600"/>
            </a:lvl3pPr>
            <a:lvl4pPr marL="719982" indent="-239994">
              <a:buFont typeface="Lucida Grande"/>
              <a:buChar char="-"/>
              <a:defRPr sz="1600"/>
            </a:lvl4pPr>
            <a:lvl5pPr marL="719982" indent="-239994">
              <a:buFont typeface="Lucida Grande"/>
              <a:buChar char="-"/>
              <a:defRPr sz="1600"/>
            </a:lvl5pPr>
            <a:lvl6pPr marL="719982" indent="-239994">
              <a:buFont typeface="Lucida Grande"/>
              <a:buChar char="-"/>
              <a:defRPr sz="1600"/>
            </a:lvl6pPr>
            <a:lvl7pPr marL="719982" indent="-239994">
              <a:buFont typeface="Lucida Grande"/>
              <a:buChar char="-"/>
              <a:defRPr sz="1600"/>
            </a:lvl7pPr>
            <a:lvl8pPr marL="719982" indent="-239994">
              <a:buFont typeface="Lucida Grande"/>
              <a:buChar char="-"/>
              <a:defRPr sz="1600"/>
            </a:lvl8pPr>
            <a:lvl9pPr marL="719982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08051" y="6322484"/>
            <a:ext cx="2844800" cy="31326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5097D-D89B-B241-818D-D4196FF483E3}" type="datetime1">
              <a:rPr lang="fi-FI" smtClean="0"/>
              <a:t>24.4.2020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739805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594" y="1029573"/>
            <a:ext cx="10353033" cy="818279"/>
          </a:xfrm>
          <a:prstGeom prst="rect">
            <a:avLst/>
          </a:prstGeom>
        </p:spPr>
        <p:txBody>
          <a:bodyPr/>
          <a:lstStyle>
            <a:lvl1pPr>
              <a:defRPr sz="3733" b="1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8566" y="1778731"/>
            <a:ext cx="10366797" cy="3428136"/>
          </a:xfrm>
        </p:spPr>
        <p:txBody>
          <a:bodyPr numCol="1" spcCol="0"/>
          <a:lstStyle>
            <a:lvl1pPr>
              <a:defRPr sz="2133"/>
            </a:lvl1pPr>
            <a:lvl3pPr marL="479988" indent="-228594">
              <a:buFont typeface="Arial"/>
              <a:buChar char="•"/>
              <a:defRPr sz="1600"/>
            </a:lvl3pPr>
            <a:lvl4pPr marL="719982" indent="-239994">
              <a:buFont typeface="Lucida Grande"/>
              <a:buChar char="-"/>
              <a:defRPr sz="1600"/>
            </a:lvl4pPr>
            <a:lvl5pPr marL="719982" indent="-239994">
              <a:buFont typeface="Lucida Grande"/>
              <a:buChar char="-"/>
              <a:defRPr sz="1600"/>
            </a:lvl5pPr>
            <a:lvl6pPr marL="719982" indent="-239994">
              <a:buFont typeface="Lucida Grande"/>
              <a:buChar char="-"/>
              <a:defRPr sz="1600"/>
            </a:lvl6pPr>
            <a:lvl7pPr marL="719982" indent="-239994">
              <a:buFont typeface="Lucida Grande"/>
              <a:buChar char="-"/>
              <a:defRPr sz="1600"/>
            </a:lvl7pPr>
            <a:lvl8pPr marL="719982" indent="-239994">
              <a:buFont typeface="Lucida Grande"/>
              <a:buChar char="-"/>
              <a:defRPr sz="1600"/>
            </a:lvl8pPr>
            <a:lvl9pPr marL="719982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08051" y="6322484"/>
            <a:ext cx="2844800" cy="31326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CB1FA-7F8A-5241-A382-6AABE22ECDCA}" type="datetime1">
              <a:rPr lang="fi-FI" smtClean="0"/>
              <a:t>24.4.2020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436897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594" y="1029573"/>
            <a:ext cx="10353033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8566" y="1778731"/>
            <a:ext cx="10366797" cy="3428136"/>
          </a:xfrm>
        </p:spPr>
        <p:txBody>
          <a:bodyPr numCol="2" spcCol="288000"/>
          <a:lstStyle>
            <a:lvl1pPr>
              <a:defRPr sz="2133"/>
            </a:lvl1pPr>
            <a:lvl3pPr marL="479988" indent="-228594">
              <a:buFont typeface="Arial"/>
              <a:buChar char="•"/>
              <a:defRPr sz="1600"/>
            </a:lvl3pPr>
            <a:lvl4pPr marL="719982" indent="-239994">
              <a:buFont typeface="Lucida Grande"/>
              <a:buChar char="-"/>
              <a:defRPr sz="1600"/>
            </a:lvl4pPr>
            <a:lvl5pPr marL="719982" indent="-239994">
              <a:buFont typeface="Lucida Grande"/>
              <a:buChar char="-"/>
              <a:defRPr sz="1600"/>
            </a:lvl5pPr>
            <a:lvl6pPr marL="719982" indent="-239994">
              <a:buFont typeface="Lucida Grande"/>
              <a:buChar char="-"/>
              <a:defRPr sz="1600"/>
            </a:lvl6pPr>
            <a:lvl7pPr marL="719982" indent="-239994">
              <a:buFont typeface="Lucida Grande"/>
              <a:buChar char="-"/>
              <a:defRPr sz="1600"/>
            </a:lvl7pPr>
            <a:lvl8pPr marL="719982" indent="-239994">
              <a:buFont typeface="Lucida Grande"/>
              <a:buChar char="-"/>
              <a:defRPr sz="1600"/>
            </a:lvl8pPr>
            <a:lvl9pPr marL="719982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08051" y="6322484"/>
            <a:ext cx="2844800" cy="31326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CB1FA-7F8A-5241-A382-6AABE22ECDCA}" type="datetime1">
              <a:rPr lang="fi-FI" smtClean="0"/>
              <a:t>24.4.2020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774759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594" y="676773"/>
            <a:ext cx="10353033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8922" y="1495051"/>
            <a:ext cx="10366797" cy="3428136"/>
          </a:xfrm>
        </p:spPr>
        <p:txBody>
          <a:bodyPr/>
          <a:lstStyle>
            <a:lvl1pPr>
              <a:defRPr sz="2133"/>
            </a:lvl1pPr>
            <a:lvl3pPr marL="479988" indent="-228594">
              <a:buFont typeface="Arial"/>
              <a:buChar char="•"/>
              <a:defRPr sz="1600"/>
            </a:lvl3pPr>
            <a:lvl4pPr marL="719982" indent="-239994">
              <a:buFont typeface="Lucida Grande"/>
              <a:buChar char="-"/>
              <a:defRPr sz="1600"/>
            </a:lvl4pPr>
            <a:lvl5pPr marL="719982" indent="-239994">
              <a:buFont typeface="Lucida Grande"/>
              <a:buChar char="-"/>
              <a:defRPr sz="1600"/>
            </a:lvl5pPr>
            <a:lvl6pPr marL="719982" indent="-239994">
              <a:buFont typeface="Lucida Grande"/>
              <a:buChar char="-"/>
              <a:defRPr sz="1600"/>
            </a:lvl6pPr>
            <a:lvl7pPr marL="719982" indent="-239994">
              <a:buFont typeface="Lucida Grande"/>
              <a:buChar char="-"/>
              <a:defRPr sz="1600"/>
            </a:lvl7pPr>
            <a:lvl8pPr marL="719982" indent="-239994">
              <a:buFont typeface="Lucida Grande"/>
              <a:buChar char="-"/>
              <a:defRPr sz="1600"/>
            </a:lvl8pPr>
            <a:lvl9pPr marL="719982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08051" y="6322484"/>
            <a:ext cx="2844800" cy="31326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9B173-7756-604F-B4E8-D5DD71CA8B11}" type="datetime1">
              <a:rPr lang="fi-FI" smtClean="0"/>
              <a:t>24.4.2020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032956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594" y="676773"/>
            <a:ext cx="10353033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8922" y="1495051"/>
            <a:ext cx="10366797" cy="3428136"/>
          </a:xfrm>
        </p:spPr>
        <p:txBody>
          <a:bodyPr numCol="2" spcCol="288000"/>
          <a:lstStyle>
            <a:lvl1pPr>
              <a:defRPr sz="2133"/>
            </a:lvl1pPr>
            <a:lvl3pPr marL="479988" indent="-228594">
              <a:buFont typeface="Arial"/>
              <a:buChar char="•"/>
              <a:defRPr sz="1600"/>
            </a:lvl3pPr>
            <a:lvl4pPr marL="719982" indent="-239994">
              <a:buFont typeface="Lucida Grande"/>
              <a:buChar char="-"/>
              <a:defRPr sz="1600"/>
            </a:lvl4pPr>
            <a:lvl5pPr marL="719982" indent="-239994">
              <a:buFont typeface="Lucida Grande"/>
              <a:buChar char="-"/>
              <a:defRPr sz="1600"/>
            </a:lvl5pPr>
            <a:lvl6pPr marL="719982" indent="-239994">
              <a:buFont typeface="Lucida Grande"/>
              <a:buChar char="-"/>
              <a:defRPr sz="1600"/>
            </a:lvl6pPr>
            <a:lvl7pPr marL="719982" indent="-239994">
              <a:buFont typeface="Lucida Grande"/>
              <a:buChar char="-"/>
              <a:defRPr sz="1600"/>
            </a:lvl7pPr>
            <a:lvl8pPr marL="719982" indent="-239994">
              <a:buFont typeface="Lucida Grande"/>
              <a:buChar char="-"/>
              <a:defRPr sz="1600"/>
            </a:lvl8pPr>
            <a:lvl9pPr marL="719982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08051" y="6322484"/>
            <a:ext cx="2844800" cy="31326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9B173-7756-604F-B4E8-D5DD71CA8B11}" type="datetime1">
              <a:rPr lang="fi-FI" smtClean="0"/>
              <a:t>24.4.2020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801222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MTK-PPT-1504-MenestM-MTK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594" y="1310831"/>
            <a:ext cx="10353033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1594" y="2129109"/>
            <a:ext cx="10366797" cy="3428136"/>
          </a:xfrm>
        </p:spPr>
        <p:txBody>
          <a:bodyPr/>
          <a:lstStyle>
            <a:lvl1pPr>
              <a:defRPr sz="2133"/>
            </a:lvl1pPr>
            <a:lvl3pPr marL="479988" indent="-228594">
              <a:buFont typeface="Arial"/>
              <a:buChar char="•"/>
              <a:defRPr sz="1600"/>
            </a:lvl3pPr>
            <a:lvl4pPr marL="719982" indent="-239994">
              <a:buFont typeface="Lucida Grande"/>
              <a:buChar char="-"/>
              <a:defRPr sz="1600"/>
            </a:lvl4pPr>
            <a:lvl5pPr marL="719982" indent="-239994">
              <a:buFont typeface="Lucida Grande"/>
              <a:buChar char="-"/>
              <a:defRPr sz="1600"/>
            </a:lvl5pPr>
            <a:lvl6pPr marL="719982" indent="-239994">
              <a:buFont typeface="Lucida Grande"/>
              <a:buChar char="-"/>
              <a:defRPr sz="1600"/>
            </a:lvl6pPr>
            <a:lvl7pPr marL="719982" indent="-239994">
              <a:buFont typeface="Lucida Grande"/>
              <a:buChar char="-"/>
              <a:defRPr sz="1600"/>
            </a:lvl7pPr>
            <a:lvl8pPr marL="719982" indent="-239994">
              <a:buFont typeface="Lucida Grande"/>
              <a:buChar char="-"/>
              <a:defRPr sz="1600"/>
            </a:lvl8pPr>
            <a:lvl9pPr marL="719982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3043310" y="6315515"/>
            <a:ext cx="1096804" cy="31326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A11488-E031-CC4A-8EE4-92222E9F6FDB}" type="datetime1">
              <a:rPr lang="fi-FI" smtClean="0"/>
              <a:t>24.4.2020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140114" y="6316133"/>
            <a:ext cx="3380092" cy="31264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41889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MTK-PPT-1504-MenestM-MTK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594" y="1310831"/>
            <a:ext cx="10353033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1594" y="2129109"/>
            <a:ext cx="10366797" cy="3428136"/>
          </a:xfrm>
        </p:spPr>
        <p:txBody>
          <a:bodyPr numCol="2" spcCol="288000"/>
          <a:lstStyle>
            <a:lvl1pPr>
              <a:defRPr sz="2133"/>
            </a:lvl1pPr>
            <a:lvl3pPr marL="479988" indent="-228594">
              <a:buFont typeface="Arial"/>
              <a:buChar char="•"/>
              <a:defRPr sz="1600"/>
            </a:lvl3pPr>
            <a:lvl4pPr marL="719982" indent="-239994">
              <a:buFont typeface="Lucida Grande"/>
              <a:buChar char="-"/>
              <a:defRPr sz="1600"/>
            </a:lvl4pPr>
            <a:lvl5pPr marL="719982" indent="-239994">
              <a:buFont typeface="Lucida Grande"/>
              <a:buChar char="-"/>
              <a:defRPr sz="1600"/>
            </a:lvl5pPr>
            <a:lvl6pPr marL="719982" indent="-239994">
              <a:buFont typeface="Lucida Grande"/>
              <a:buChar char="-"/>
              <a:defRPr sz="1600"/>
            </a:lvl6pPr>
            <a:lvl7pPr marL="719982" indent="-239994">
              <a:buFont typeface="Lucida Grande"/>
              <a:buChar char="-"/>
              <a:defRPr sz="1600"/>
            </a:lvl7pPr>
            <a:lvl8pPr marL="719982" indent="-239994">
              <a:buFont typeface="Lucida Grande"/>
              <a:buChar char="-"/>
              <a:defRPr sz="1600"/>
            </a:lvl8pPr>
            <a:lvl9pPr marL="719982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3048110" y="6309467"/>
            <a:ext cx="1089975" cy="31326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A11488-E031-CC4A-8EE4-92222E9F6FDB}" type="datetime1">
              <a:rPr lang="fi-FI" smtClean="0"/>
              <a:t>24.4.2020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138084" y="6316133"/>
            <a:ext cx="3382123" cy="31326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948047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MTK-PPT-1504-MetsO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594" y="1310831"/>
            <a:ext cx="10353033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1594" y="2129109"/>
            <a:ext cx="10366797" cy="3428136"/>
          </a:xfrm>
        </p:spPr>
        <p:txBody>
          <a:bodyPr/>
          <a:lstStyle>
            <a:lvl1pPr>
              <a:defRPr sz="2133"/>
            </a:lvl1pPr>
            <a:lvl3pPr marL="479988" indent="-228594">
              <a:buFont typeface="Arial"/>
              <a:buChar char="•"/>
              <a:defRPr sz="1600"/>
            </a:lvl3pPr>
            <a:lvl4pPr marL="719982" indent="-239994">
              <a:buFont typeface="Lucida Grande"/>
              <a:buChar char="-"/>
              <a:defRPr sz="1600"/>
            </a:lvl4pPr>
            <a:lvl5pPr marL="719982" indent="-239994">
              <a:buFont typeface="Lucida Grande"/>
              <a:buChar char="-"/>
              <a:defRPr sz="1600"/>
            </a:lvl5pPr>
            <a:lvl6pPr marL="719982" indent="-239994">
              <a:buFont typeface="Lucida Grande"/>
              <a:buChar char="-"/>
              <a:defRPr sz="1600"/>
            </a:lvl6pPr>
            <a:lvl7pPr marL="719982" indent="-239994">
              <a:buFont typeface="Lucida Grande"/>
              <a:buChar char="-"/>
              <a:defRPr sz="1600"/>
            </a:lvl7pPr>
            <a:lvl8pPr marL="719982" indent="-239994">
              <a:buFont typeface="Lucida Grande"/>
              <a:buChar char="-"/>
              <a:defRPr sz="1600"/>
            </a:lvl8pPr>
            <a:lvl9pPr marL="719982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08051" y="6322484"/>
            <a:ext cx="2844800" cy="31326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CE4E0-B6AC-E14A-98D5-313F6BF1A1A7}" type="datetime1">
              <a:rPr lang="fi-FI" smtClean="0"/>
              <a:t>24.4.2020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8351084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MTK-PPT-1504-MetsO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594" y="1310831"/>
            <a:ext cx="10353033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1594" y="2129109"/>
            <a:ext cx="10366797" cy="3428136"/>
          </a:xfrm>
        </p:spPr>
        <p:txBody>
          <a:bodyPr numCol="2" spcCol="288000"/>
          <a:lstStyle>
            <a:lvl1pPr>
              <a:defRPr sz="2133"/>
            </a:lvl1pPr>
            <a:lvl3pPr marL="479988" indent="-228594">
              <a:buFont typeface="Arial"/>
              <a:buChar char="•"/>
              <a:defRPr sz="1600"/>
            </a:lvl3pPr>
            <a:lvl4pPr marL="719982" indent="-239994">
              <a:buFont typeface="Lucida Grande"/>
              <a:buChar char="-"/>
              <a:defRPr sz="1600"/>
            </a:lvl4pPr>
            <a:lvl5pPr marL="719982" indent="-239994">
              <a:buFont typeface="Lucida Grande"/>
              <a:buChar char="-"/>
              <a:defRPr sz="1600"/>
            </a:lvl5pPr>
            <a:lvl6pPr marL="719982" indent="-239994">
              <a:buFont typeface="Lucida Grande"/>
              <a:buChar char="-"/>
              <a:defRPr sz="1600"/>
            </a:lvl6pPr>
            <a:lvl7pPr marL="719982" indent="-239994">
              <a:buFont typeface="Lucida Grande"/>
              <a:buChar char="-"/>
              <a:defRPr sz="1600"/>
            </a:lvl7pPr>
            <a:lvl8pPr marL="719982" indent="-239994">
              <a:buFont typeface="Lucida Grande"/>
              <a:buChar char="-"/>
              <a:defRPr sz="1600"/>
            </a:lvl8pPr>
            <a:lvl9pPr marL="719982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08051" y="6322484"/>
            <a:ext cx="2844800" cy="31326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CE4E0-B6AC-E14A-98D5-313F6BF1A1A7}" type="datetime1">
              <a:rPr lang="fi-FI" smtClean="0"/>
              <a:t>24.4.2020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935162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MTK-PPT-1504-PEFC-MetsO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594" y="1310831"/>
            <a:ext cx="10353033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1594" y="2129109"/>
            <a:ext cx="10366797" cy="3428136"/>
          </a:xfrm>
        </p:spPr>
        <p:txBody>
          <a:bodyPr/>
          <a:lstStyle>
            <a:lvl1pPr>
              <a:defRPr sz="2133"/>
            </a:lvl1pPr>
            <a:lvl3pPr marL="479988" indent="-228594">
              <a:buFont typeface="Arial"/>
              <a:buChar char="•"/>
              <a:defRPr sz="1600"/>
            </a:lvl3pPr>
            <a:lvl4pPr marL="719982" indent="-239994">
              <a:buFont typeface="Lucida Grande"/>
              <a:buChar char="-"/>
              <a:defRPr sz="1600"/>
            </a:lvl4pPr>
            <a:lvl5pPr marL="719982" indent="-239994">
              <a:buFont typeface="Lucida Grande"/>
              <a:buChar char="-"/>
              <a:defRPr sz="1600"/>
            </a:lvl5pPr>
            <a:lvl6pPr marL="719982" indent="-239994">
              <a:buFont typeface="Lucida Grande"/>
              <a:buChar char="-"/>
              <a:defRPr sz="1600"/>
            </a:lvl6pPr>
            <a:lvl7pPr marL="719982" indent="-239994">
              <a:buFont typeface="Lucida Grande"/>
              <a:buChar char="-"/>
              <a:defRPr sz="1600"/>
            </a:lvl7pPr>
            <a:lvl8pPr marL="719982" indent="-239994">
              <a:buFont typeface="Lucida Grande"/>
              <a:buChar char="-"/>
              <a:defRPr sz="1600"/>
            </a:lvl8pPr>
            <a:lvl9pPr marL="719982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815923" y="6322484"/>
            <a:ext cx="1830148" cy="31326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16218-31A0-AE4D-B1A1-2ACA355F7197}" type="datetime1">
              <a:rPr lang="fi-FI" smtClean="0"/>
              <a:t>24.4.2020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1" name="Tekstiruutu 10"/>
          <p:cNvSpPr txBox="1"/>
          <p:nvPr userDrawn="1"/>
        </p:nvSpPr>
        <p:spPr>
          <a:xfrm>
            <a:off x="876301" y="6533481"/>
            <a:ext cx="833967" cy="194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667" spc="-200">
                <a:solidFill>
                  <a:schemeClr val="accent3"/>
                </a:solidFill>
              </a:rPr>
              <a:t>PEFC/02-44-03</a:t>
            </a:r>
          </a:p>
        </p:txBody>
      </p:sp>
    </p:spTree>
    <p:extLst>
      <p:ext uri="{BB962C8B-B14F-4D97-AF65-F5344CB8AC3E}">
        <p14:creationId xmlns:p14="http://schemas.microsoft.com/office/powerpoint/2010/main" val="3549991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a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Mallisivu_20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595" y="1310833"/>
            <a:ext cx="8331429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1594" y="2129109"/>
            <a:ext cx="8331431" cy="3428136"/>
          </a:xfrm>
        </p:spPr>
        <p:txBody>
          <a:bodyPr/>
          <a:lstStyle>
            <a:lvl1pPr>
              <a:defRPr sz="2133"/>
            </a:lvl1pPr>
            <a:lvl2pPr marL="0" indent="0">
              <a:buFontTx/>
              <a:buNone/>
              <a:defRPr/>
            </a:lvl2pPr>
            <a:lvl3pPr marL="719982" indent="-239994">
              <a:buFont typeface="Arial"/>
              <a:buChar char="•"/>
              <a:defRPr sz="1867"/>
            </a:lvl3pPr>
            <a:lvl4pPr marL="1199970" indent="-239994">
              <a:buFont typeface="Lucida Grande"/>
              <a:buChar char="-"/>
              <a:defRPr sz="1600"/>
            </a:lvl4pPr>
            <a:lvl5pPr marL="1199970" indent="-239994">
              <a:buFont typeface="Lucida Grande"/>
              <a:buChar char="-"/>
              <a:defRPr sz="1600"/>
            </a:lvl5pPr>
            <a:lvl6pPr marL="1199970" indent="-239994">
              <a:buFont typeface="Lucida Grande"/>
              <a:buChar char="-"/>
              <a:defRPr sz="1600"/>
            </a:lvl6pPr>
            <a:lvl7pPr marL="1199970" indent="-239994">
              <a:buFont typeface="Lucida Grande"/>
              <a:buChar char="-"/>
              <a:defRPr sz="1600"/>
            </a:lvl7pPr>
            <a:lvl8pPr marL="1199970" indent="-239994">
              <a:buFont typeface="Lucida Grande"/>
              <a:buChar char="-"/>
              <a:defRPr sz="1600"/>
            </a:lvl8pPr>
            <a:lvl9pPr marL="1199970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08051" y="6322485"/>
            <a:ext cx="2844800" cy="3132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E374169-9462-D94D-BDFD-9757E6B65323}" type="datetime1">
              <a:rPr lang="fi-FI"/>
              <a:pPr>
                <a:defRPr/>
              </a:pPr>
              <a:t>24.4.2020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685498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MTK-PPT-1504-PEFC-MetsO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594" y="1310831"/>
            <a:ext cx="10353033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1594" y="2129109"/>
            <a:ext cx="10366797" cy="3428136"/>
          </a:xfrm>
        </p:spPr>
        <p:txBody>
          <a:bodyPr numCol="2" spcCol="288000"/>
          <a:lstStyle>
            <a:lvl1pPr>
              <a:defRPr sz="2133"/>
            </a:lvl1pPr>
            <a:lvl3pPr marL="479988" indent="-228594">
              <a:buFont typeface="Arial"/>
              <a:buChar char="•"/>
              <a:defRPr sz="1600"/>
            </a:lvl3pPr>
            <a:lvl4pPr marL="719982" indent="-239994">
              <a:buFont typeface="Lucida Grande"/>
              <a:buChar char="-"/>
              <a:defRPr sz="1600"/>
            </a:lvl4pPr>
            <a:lvl5pPr marL="719982" indent="-239994">
              <a:buFont typeface="Lucida Grande"/>
              <a:buChar char="-"/>
              <a:defRPr sz="1600"/>
            </a:lvl5pPr>
            <a:lvl6pPr marL="719982" indent="-239994">
              <a:buFont typeface="Lucida Grande"/>
              <a:buChar char="-"/>
              <a:defRPr sz="1600"/>
            </a:lvl6pPr>
            <a:lvl7pPr marL="719982" indent="-239994">
              <a:buFont typeface="Lucida Grande"/>
              <a:buChar char="-"/>
              <a:defRPr sz="1600"/>
            </a:lvl7pPr>
            <a:lvl8pPr marL="719982" indent="-239994">
              <a:buFont typeface="Lucida Grande"/>
              <a:buChar char="-"/>
              <a:defRPr sz="1600"/>
            </a:lvl8pPr>
            <a:lvl9pPr marL="719982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815923" y="6322484"/>
            <a:ext cx="1830148" cy="31326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16218-31A0-AE4D-B1A1-2ACA355F7197}" type="datetime1">
              <a:rPr lang="fi-FI" smtClean="0"/>
              <a:t>24.4.2020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1" name="Tekstiruutu 10"/>
          <p:cNvSpPr txBox="1"/>
          <p:nvPr userDrawn="1"/>
        </p:nvSpPr>
        <p:spPr>
          <a:xfrm>
            <a:off x="876301" y="6533481"/>
            <a:ext cx="833967" cy="194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667" spc="-200">
                <a:solidFill>
                  <a:schemeClr val="accent3"/>
                </a:solidFill>
              </a:rPr>
              <a:t>PEFC/02-44-03</a:t>
            </a:r>
          </a:p>
        </p:txBody>
      </p:sp>
    </p:spTree>
    <p:extLst>
      <p:ext uri="{BB962C8B-B14F-4D97-AF65-F5344CB8AC3E}">
        <p14:creationId xmlns:p14="http://schemas.microsoft.com/office/powerpoint/2010/main" val="366613459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MTK-PPT-1504-PEFC-MTK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66313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594" y="1310831"/>
            <a:ext cx="10353033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1594" y="2129109"/>
            <a:ext cx="10366797" cy="3428136"/>
          </a:xfrm>
        </p:spPr>
        <p:txBody>
          <a:bodyPr numCol="1" spcCol="0"/>
          <a:lstStyle>
            <a:lvl1pPr>
              <a:defRPr sz="2133"/>
            </a:lvl1pPr>
            <a:lvl3pPr marL="479988" indent="-228594">
              <a:buFont typeface="Arial"/>
              <a:buChar char="•"/>
              <a:defRPr sz="1600"/>
            </a:lvl3pPr>
            <a:lvl4pPr marL="719982" indent="-239994">
              <a:buFont typeface="Lucida Grande"/>
              <a:buChar char="-"/>
              <a:defRPr sz="1600"/>
            </a:lvl4pPr>
            <a:lvl5pPr marL="719982" indent="-239994">
              <a:buFont typeface="Lucida Grande"/>
              <a:buChar char="-"/>
              <a:defRPr sz="1600"/>
            </a:lvl5pPr>
            <a:lvl6pPr marL="719982" indent="-239994">
              <a:buFont typeface="Lucida Grande"/>
              <a:buChar char="-"/>
              <a:defRPr sz="1600"/>
            </a:lvl6pPr>
            <a:lvl7pPr marL="719982" indent="-239994">
              <a:buFont typeface="Lucida Grande"/>
              <a:buChar char="-"/>
              <a:defRPr sz="1600"/>
            </a:lvl7pPr>
            <a:lvl8pPr marL="719982" indent="-239994">
              <a:buFont typeface="Lucida Grande"/>
              <a:buChar char="-"/>
              <a:defRPr sz="1600"/>
            </a:lvl8pPr>
            <a:lvl9pPr marL="719982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815923" y="6322484"/>
            <a:ext cx="1830148" cy="31326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A74B3-769C-A043-9E25-02C4583A333A}" type="datetime1">
              <a:rPr lang="fi-FI" smtClean="0"/>
              <a:t>24.4.2020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Tekstiruutu 6"/>
          <p:cNvSpPr txBox="1"/>
          <p:nvPr userDrawn="1"/>
        </p:nvSpPr>
        <p:spPr>
          <a:xfrm>
            <a:off x="876301" y="6533481"/>
            <a:ext cx="833967" cy="194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667" spc="-200">
                <a:solidFill>
                  <a:schemeClr val="accent3"/>
                </a:solidFill>
              </a:rPr>
              <a:t>PEFC/02-44-03</a:t>
            </a:r>
          </a:p>
        </p:txBody>
      </p:sp>
    </p:spTree>
    <p:extLst>
      <p:ext uri="{BB962C8B-B14F-4D97-AF65-F5344CB8AC3E}">
        <p14:creationId xmlns:p14="http://schemas.microsoft.com/office/powerpoint/2010/main" val="213683164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MTK-PPT-1504-PEFC-MTK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66313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594" y="1310831"/>
            <a:ext cx="10353033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1594" y="2129109"/>
            <a:ext cx="10366797" cy="3428136"/>
          </a:xfrm>
        </p:spPr>
        <p:txBody>
          <a:bodyPr numCol="2" spcCol="288000"/>
          <a:lstStyle>
            <a:lvl1pPr>
              <a:defRPr sz="2133"/>
            </a:lvl1pPr>
            <a:lvl3pPr marL="479988" indent="-228594">
              <a:buFont typeface="Arial"/>
              <a:buChar char="•"/>
              <a:defRPr sz="1600"/>
            </a:lvl3pPr>
            <a:lvl4pPr marL="719982" indent="-239994">
              <a:buFont typeface="Lucida Grande"/>
              <a:buChar char="-"/>
              <a:defRPr sz="1600"/>
            </a:lvl4pPr>
            <a:lvl5pPr marL="719982" indent="-239994">
              <a:buFont typeface="Lucida Grande"/>
              <a:buChar char="-"/>
              <a:defRPr sz="1600"/>
            </a:lvl5pPr>
            <a:lvl6pPr marL="719982" indent="-239994">
              <a:buFont typeface="Lucida Grande"/>
              <a:buChar char="-"/>
              <a:defRPr sz="1600"/>
            </a:lvl6pPr>
            <a:lvl7pPr marL="719982" indent="-239994">
              <a:buFont typeface="Lucida Grande"/>
              <a:buChar char="-"/>
              <a:defRPr sz="1600"/>
            </a:lvl7pPr>
            <a:lvl8pPr marL="719982" indent="-239994">
              <a:buFont typeface="Lucida Grande"/>
              <a:buChar char="-"/>
              <a:defRPr sz="1600"/>
            </a:lvl8pPr>
            <a:lvl9pPr marL="719982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815923" y="6322484"/>
            <a:ext cx="1830148" cy="31326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A74B3-769C-A043-9E25-02C4583A333A}" type="datetime1">
              <a:rPr lang="fi-FI" smtClean="0"/>
              <a:t>24.4.2020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Tekstiruutu 6"/>
          <p:cNvSpPr txBox="1"/>
          <p:nvPr userDrawn="1"/>
        </p:nvSpPr>
        <p:spPr>
          <a:xfrm>
            <a:off x="876301" y="6533481"/>
            <a:ext cx="833967" cy="194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667" spc="-200">
                <a:solidFill>
                  <a:schemeClr val="accent3"/>
                </a:solidFill>
              </a:rPr>
              <a:t>PEFC/02-44-03</a:t>
            </a:r>
          </a:p>
        </p:txBody>
      </p:sp>
    </p:spTree>
    <p:extLst>
      <p:ext uri="{BB962C8B-B14F-4D97-AF65-F5344CB8AC3E}">
        <p14:creationId xmlns:p14="http://schemas.microsoft.com/office/powerpoint/2010/main" val="3997758139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 descr="MTK-PPT-1504-YhdistV-MTK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594" y="1310831"/>
            <a:ext cx="10353033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1594" y="2129109"/>
            <a:ext cx="10366797" cy="3102081"/>
          </a:xfrm>
        </p:spPr>
        <p:txBody>
          <a:bodyPr/>
          <a:lstStyle>
            <a:lvl1pPr>
              <a:defRPr sz="2133"/>
            </a:lvl1pPr>
            <a:lvl3pPr marL="479988" indent="-228594">
              <a:buFont typeface="Arial"/>
              <a:buChar char="•"/>
              <a:defRPr sz="1600"/>
            </a:lvl3pPr>
            <a:lvl4pPr marL="719982" indent="-239994">
              <a:buFont typeface="Lucida Grande"/>
              <a:buChar char="-"/>
              <a:defRPr sz="1600"/>
            </a:lvl4pPr>
            <a:lvl5pPr marL="719982" indent="-239994">
              <a:buFont typeface="Lucida Grande"/>
              <a:buChar char="-"/>
              <a:defRPr sz="1600"/>
            </a:lvl5pPr>
            <a:lvl6pPr marL="719982" indent="-239994">
              <a:buFont typeface="Lucida Grande"/>
              <a:buChar char="-"/>
              <a:defRPr sz="1600"/>
            </a:lvl6pPr>
            <a:lvl7pPr marL="719982" indent="-239994">
              <a:buFont typeface="Lucida Grande"/>
              <a:buChar char="-"/>
              <a:defRPr sz="1600"/>
            </a:lvl7pPr>
            <a:lvl8pPr marL="719982" indent="-239994">
              <a:buFont typeface="Lucida Grande"/>
              <a:buChar char="-"/>
              <a:defRPr sz="1600"/>
            </a:lvl8pPr>
            <a:lvl9pPr marL="719982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605535" y="6316133"/>
            <a:ext cx="1305179" cy="31326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FFB42-0FD6-6F49-9B30-2E2FEA7F9159}" type="datetime1">
              <a:rPr lang="fi-FI" smtClean="0"/>
              <a:t>24.4.2020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2552808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MTK-PPT-1504-YhdistV-MTK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594" y="1310831"/>
            <a:ext cx="10353033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1594" y="2129109"/>
            <a:ext cx="10366797" cy="3120224"/>
          </a:xfrm>
        </p:spPr>
        <p:txBody>
          <a:bodyPr numCol="2" spcCol="288000"/>
          <a:lstStyle>
            <a:lvl1pPr>
              <a:defRPr sz="2133"/>
            </a:lvl1pPr>
            <a:lvl3pPr marL="479988" indent="-228594">
              <a:buFont typeface="Arial"/>
              <a:buChar char="•"/>
              <a:defRPr sz="1600"/>
            </a:lvl3pPr>
            <a:lvl4pPr marL="719982" indent="-239994">
              <a:buFont typeface="Lucida Grande"/>
              <a:buChar char="-"/>
              <a:defRPr sz="1600"/>
            </a:lvl4pPr>
            <a:lvl5pPr marL="719982" indent="-239994">
              <a:buFont typeface="Lucida Grande"/>
              <a:buChar char="-"/>
              <a:defRPr sz="1600"/>
            </a:lvl5pPr>
            <a:lvl6pPr marL="719982" indent="-239994">
              <a:buFont typeface="Lucida Grande"/>
              <a:buChar char="-"/>
              <a:defRPr sz="1600"/>
            </a:lvl6pPr>
            <a:lvl7pPr marL="719982" indent="-239994">
              <a:buFont typeface="Lucida Grande"/>
              <a:buChar char="-"/>
              <a:defRPr sz="1600"/>
            </a:lvl7pPr>
            <a:lvl8pPr marL="719982" indent="-239994">
              <a:buFont typeface="Lucida Grande"/>
              <a:buChar char="-"/>
              <a:defRPr sz="1600"/>
            </a:lvl8pPr>
            <a:lvl9pPr marL="719982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607095" y="6316839"/>
            <a:ext cx="1298156" cy="30691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FFB42-0FD6-6F49-9B30-2E2FEA7F9159}" type="datetime1">
              <a:rPr lang="fi-FI" smtClean="0"/>
              <a:t>24.4.2020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8770449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ope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MTK-PPT-MTK-Lopetusdi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37167" y="2335473"/>
            <a:ext cx="9739959" cy="818279"/>
          </a:xfrm>
          <a:prstGeom prst="rect">
            <a:avLst/>
          </a:prstGeom>
        </p:spPr>
        <p:txBody>
          <a:bodyPr/>
          <a:lstStyle>
            <a:lvl1pPr algn="ctr"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37168" y="3087381"/>
            <a:ext cx="9739957" cy="2039876"/>
          </a:xfrm>
        </p:spPr>
        <p:txBody>
          <a:bodyPr/>
          <a:lstStyle>
            <a:lvl1pPr algn="ctr">
              <a:defRPr sz="2133"/>
            </a:lvl1pPr>
            <a:lvl2pPr algn="ctr">
              <a:defRPr/>
            </a:lvl2pPr>
            <a:lvl3pPr marL="479988" indent="-228594">
              <a:buFont typeface="Arial"/>
              <a:buChar char="•"/>
              <a:defRPr sz="1600"/>
            </a:lvl3pPr>
            <a:lvl4pPr marL="719982" indent="-239994">
              <a:buFont typeface="Lucida Grande"/>
              <a:buChar char="-"/>
              <a:defRPr sz="1333"/>
            </a:lvl4pPr>
            <a:lvl5pPr marL="719982" indent="-239994">
              <a:buFont typeface="Lucida Grande"/>
              <a:buChar char="-"/>
              <a:defRPr sz="1333"/>
            </a:lvl5pPr>
            <a:lvl6pPr marL="719982" indent="-239994">
              <a:buFont typeface="Lucida Grande"/>
              <a:buChar char="-"/>
              <a:defRPr sz="1333"/>
            </a:lvl6pPr>
            <a:lvl7pPr marL="719982" indent="-239994">
              <a:buFont typeface="Lucida Grande"/>
              <a:buChar char="-"/>
              <a:defRPr sz="1333"/>
            </a:lvl7pPr>
            <a:lvl8pPr marL="719982" indent="-239994">
              <a:buFont typeface="Lucida Grande"/>
              <a:buChar char="-"/>
              <a:defRPr sz="1333"/>
            </a:lvl8pPr>
            <a:lvl9pPr marL="719982" indent="-239994">
              <a:buFont typeface="Lucida Grande"/>
              <a:buChar char="-"/>
              <a:defRPr sz="1333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16517" y="6322484"/>
            <a:ext cx="2844800" cy="313267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7BCE75C-97F2-B44D-85ED-9925F84BA61A}" type="datetime1">
              <a:rPr lang="fi-FI" smtClean="0"/>
              <a:t>24.4.2020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148667" y="6316133"/>
            <a:ext cx="3860800" cy="313267"/>
          </a:xfrm>
        </p:spPr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93426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594" y="1310833"/>
            <a:ext cx="10353033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1594" y="2129109"/>
            <a:ext cx="10366797" cy="3428136"/>
          </a:xfrm>
        </p:spPr>
        <p:txBody>
          <a:bodyPr/>
          <a:lstStyle>
            <a:lvl1pPr>
              <a:defRPr sz="2133"/>
            </a:lvl1pPr>
            <a:lvl2pPr marL="0" indent="0">
              <a:buFontTx/>
              <a:buNone/>
              <a:defRPr/>
            </a:lvl2pPr>
            <a:lvl3pPr marL="719982" indent="-239994">
              <a:buFont typeface="Arial"/>
              <a:buChar char="•"/>
              <a:defRPr sz="1867"/>
            </a:lvl3pPr>
            <a:lvl4pPr marL="1199970" indent="-239994">
              <a:buFont typeface="Lucida Grande"/>
              <a:buChar char="-"/>
              <a:defRPr sz="1600"/>
            </a:lvl4pPr>
            <a:lvl5pPr marL="1199970" indent="-239994">
              <a:buFont typeface="Lucida Grande"/>
              <a:buChar char="-"/>
              <a:defRPr sz="1600"/>
            </a:lvl5pPr>
            <a:lvl6pPr marL="1199970" indent="-239994">
              <a:buFont typeface="Lucida Grande"/>
              <a:buChar char="-"/>
              <a:defRPr sz="1600"/>
            </a:lvl6pPr>
            <a:lvl7pPr marL="1199970" indent="-239994">
              <a:buFont typeface="Lucida Grande"/>
              <a:buChar char="-"/>
              <a:defRPr sz="1600"/>
            </a:lvl7pPr>
            <a:lvl8pPr marL="1199970" indent="-239994">
              <a:buFont typeface="Lucida Grande"/>
              <a:buChar char="-"/>
              <a:defRPr sz="1600"/>
            </a:lvl8pPr>
            <a:lvl9pPr marL="1199970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08051" y="6322485"/>
            <a:ext cx="2844800" cy="3132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70EED34-A3DC-E74F-A93B-FC464206368A}" type="datetime1">
              <a:rPr lang="fi-FI"/>
              <a:pPr>
                <a:defRPr/>
              </a:pPr>
              <a:t>24.4.2020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6390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oitussivu-IHV20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IntohVuosi-Kansi-27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37167" y="2521754"/>
            <a:ext cx="9739959" cy="818279"/>
          </a:xfrm>
          <a:prstGeom prst="rect">
            <a:avLst/>
          </a:prstGeom>
        </p:spPr>
        <p:txBody>
          <a:bodyPr/>
          <a:lstStyle>
            <a:lvl1pPr algn="ctr">
              <a:defRPr sz="4267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37168" y="3273661"/>
            <a:ext cx="9739957" cy="1800696"/>
          </a:xfrm>
        </p:spPr>
        <p:txBody>
          <a:bodyPr/>
          <a:lstStyle>
            <a:lvl1pPr algn="ctr">
              <a:defRPr sz="2400"/>
            </a:lvl1pPr>
            <a:lvl2pPr marL="0" algn="ctr">
              <a:defRPr/>
            </a:lvl2pPr>
            <a:lvl3pPr marL="479988" indent="-228594">
              <a:buFont typeface="Arial"/>
              <a:buChar char="•"/>
              <a:defRPr sz="1600"/>
            </a:lvl3pPr>
            <a:lvl4pPr marL="719982" indent="-239994">
              <a:buFont typeface="Lucida Grande"/>
              <a:buChar char="-"/>
              <a:defRPr sz="1333"/>
            </a:lvl4pPr>
            <a:lvl5pPr marL="719982" indent="-239994">
              <a:buFont typeface="Lucida Grande"/>
              <a:buChar char="-"/>
              <a:defRPr sz="1333"/>
            </a:lvl5pPr>
            <a:lvl6pPr marL="719982" indent="-239994">
              <a:buFont typeface="Lucida Grande"/>
              <a:buChar char="-"/>
              <a:defRPr sz="1333"/>
            </a:lvl6pPr>
            <a:lvl7pPr marL="719982" indent="-239994">
              <a:buFont typeface="Lucida Grande"/>
              <a:buChar char="-"/>
              <a:defRPr sz="1333"/>
            </a:lvl7pPr>
            <a:lvl8pPr marL="719982" indent="-239994">
              <a:buFont typeface="Lucida Grande"/>
              <a:buChar char="-"/>
              <a:defRPr sz="1333"/>
            </a:lvl8pPr>
            <a:lvl9pPr marL="719982" indent="-239994">
              <a:buFont typeface="Lucida Grande"/>
              <a:buChar char="-"/>
              <a:defRPr sz="1333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16517" y="6322485"/>
            <a:ext cx="2844800" cy="313267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E0018F6-0795-D447-87B1-BA86058A1BAD}" type="datetime1">
              <a:rPr lang="fi-FI"/>
              <a:pPr>
                <a:defRPr/>
              </a:pPr>
              <a:t>24.4.2020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148667" y="6316133"/>
            <a:ext cx="3860800" cy="31326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35557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594" y="1310833"/>
            <a:ext cx="10353033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1594" y="2129109"/>
            <a:ext cx="10366797" cy="3428136"/>
          </a:xfrm>
        </p:spPr>
        <p:txBody>
          <a:bodyPr numCol="2" spcCol="144000"/>
          <a:lstStyle>
            <a:lvl1pPr>
              <a:defRPr sz="2133"/>
            </a:lvl1pPr>
            <a:lvl2pPr marL="0" indent="0">
              <a:buFontTx/>
              <a:buNone/>
              <a:defRPr/>
            </a:lvl2pPr>
            <a:lvl3pPr marL="719982" indent="-239994">
              <a:buFont typeface="Arial"/>
              <a:buChar char="•"/>
              <a:defRPr sz="1867"/>
            </a:lvl3pPr>
            <a:lvl4pPr marL="1199970" indent="-239994">
              <a:buFont typeface="Lucida Grande"/>
              <a:buChar char="-"/>
              <a:defRPr sz="1600"/>
            </a:lvl4pPr>
            <a:lvl5pPr marL="1199970" indent="-239994">
              <a:buFont typeface="Lucida Grande"/>
              <a:buChar char="-"/>
              <a:defRPr sz="1600"/>
            </a:lvl5pPr>
            <a:lvl6pPr marL="1199970" indent="-239994">
              <a:buFont typeface="Lucida Grande"/>
              <a:buChar char="-"/>
              <a:defRPr sz="1600"/>
            </a:lvl6pPr>
            <a:lvl7pPr marL="1199970" indent="-239994">
              <a:buFont typeface="Lucida Grande"/>
              <a:buChar char="-"/>
              <a:defRPr sz="1600"/>
            </a:lvl7pPr>
            <a:lvl8pPr marL="1199970" indent="-239994">
              <a:buFont typeface="Lucida Grande"/>
              <a:buChar char="-"/>
              <a:defRPr sz="1600"/>
            </a:lvl8pPr>
            <a:lvl9pPr marL="1199970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08051" y="6322485"/>
            <a:ext cx="2844800" cy="3132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70EED34-A3DC-E74F-A93B-FC464206368A}" type="datetime1">
              <a:rPr lang="fi-FI"/>
              <a:pPr>
                <a:defRPr/>
              </a:pPr>
              <a:t>24.4.2020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27560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594" y="1029573"/>
            <a:ext cx="10353033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8566" y="1778731"/>
            <a:ext cx="10366797" cy="3428136"/>
          </a:xfrm>
        </p:spPr>
        <p:txBody>
          <a:bodyPr spcCol="0"/>
          <a:lstStyle>
            <a:lvl1pPr>
              <a:defRPr sz="2133"/>
            </a:lvl1pPr>
            <a:lvl2pPr marL="0" indent="0">
              <a:buFontTx/>
              <a:buNone/>
              <a:defRPr/>
            </a:lvl2pPr>
            <a:lvl3pPr marL="719982" indent="-239994">
              <a:buFont typeface="Arial"/>
              <a:buChar char="•"/>
              <a:defRPr sz="1867"/>
            </a:lvl3pPr>
            <a:lvl4pPr marL="1199970" indent="-239994">
              <a:buFont typeface="Lucida Grande"/>
              <a:buChar char="-"/>
              <a:defRPr sz="1600"/>
            </a:lvl4pPr>
            <a:lvl5pPr marL="1199970" indent="-239994">
              <a:buFont typeface="Lucida Grande"/>
              <a:buChar char="-"/>
              <a:defRPr sz="1600"/>
            </a:lvl5pPr>
            <a:lvl6pPr marL="1199970" indent="-239994">
              <a:buFont typeface="Lucida Grande"/>
              <a:buChar char="-"/>
              <a:defRPr sz="1600"/>
            </a:lvl6pPr>
            <a:lvl7pPr marL="1199970" indent="-239994">
              <a:buFont typeface="Lucida Grande"/>
              <a:buChar char="-"/>
              <a:defRPr sz="1600"/>
            </a:lvl7pPr>
            <a:lvl8pPr marL="1199970" indent="-239994">
              <a:buFont typeface="Lucida Grande"/>
              <a:buChar char="-"/>
              <a:defRPr sz="1600"/>
            </a:lvl8pPr>
            <a:lvl9pPr marL="1199970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08051" y="6322485"/>
            <a:ext cx="2844800" cy="3132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978229F-0316-2444-A935-A68F20A20820}" type="datetime1">
              <a:rPr lang="fi-FI"/>
              <a:pPr>
                <a:defRPr/>
              </a:pPr>
              <a:t>24.4.2020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11424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594" y="1029573"/>
            <a:ext cx="10353033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8566" y="1778731"/>
            <a:ext cx="10366797" cy="3428136"/>
          </a:xfrm>
        </p:spPr>
        <p:txBody>
          <a:bodyPr numCol="2" spcCol="144000"/>
          <a:lstStyle>
            <a:lvl1pPr>
              <a:defRPr sz="2133"/>
            </a:lvl1pPr>
            <a:lvl2pPr marL="0" indent="0">
              <a:buFontTx/>
              <a:buNone/>
              <a:defRPr/>
            </a:lvl2pPr>
            <a:lvl3pPr marL="719982" indent="-239994">
              <a:buFont typeface="Arial"/>
              <a:buChar char="•"/>
              <a:defRPr sz="1867"/>
            </a:lvl3pPr>
            <a:lvl4pPr marL="1199970" indent="-239994">
              <a:buFont typeface="Lucida Grande"/>
              <a:buChar char="-"/>
              <a:defRPr sz="1600"/>
            </a:lvl4pPr>
            <a:lvl5pPr marL="1199970" indent="-239994">
              <a:buFont typeface="Lucida Grande"/>
              <a:buChar char="-"/>
              <a:defRPr sz="1600"/>
            </a:lvl5pPr>
            <a:lvl6pPr marL="1199970" indent="-239994">
              <a:buFont typeface="Lucida Grande"/>
              <a:buChar char="-"/>
              <a:defRPr sz="1600"/>
            </a:lvl6pPr>
            <a:lvl7pPr marL="1199970" indent="-239994">
              <a:buFont typeface="Lucida Grande"/>
              <a:buChar char="-"/>
              <a:defRPr sz="1600"/>
            </a:lvl7pPr>
            <a:lvl8pPr marL="1199970" indent="-239994">
              <a:buFont typeface="Lucida Grande"/>
              <a:buChar char="-"/>
              <a:defRPr sz="1600"/>
            </a:lvl8pPr>
            <a:lvl9pPr marL="1199970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08051" y="6322485"/>
            <a:ext cx="2844800" cy="3132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978229F-0316-2444-A935-A68F20A20820}" type="datetime1">
              <a:rPr lang="fi-FI"/>
              <a:pPr>
                <a:defRPr/>
              </a:pPr>
              <a:t>24.4.2020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9739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594" y="676773"/>
            <a:ext cx="10353033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8922" y="1495051"/>
            <a:ext cx="10366797" cy="3428136"/>
          </a:xfrm>
        </p:spPr>
        <p:txBody>
          <a:bodyPr/>
          <a:lstStyle>
            <a:lvl1pPr>
              <a:defRPr sz="2133"/>
            </a:lvl1pPr>
            <a:lvl2pPr marL="0" indent="0">
              <a:buFontTx/>
              <a:buNone/>
              <a:defRPr/>
            </a:lvl2pPr>
            <a:lvl3pPr marL="719982" indent="-239994">
              <a:buFont typeface="Arial"/>
              <a:buChar char="•"/>
              <a:defRPr sz="1867"/>
            </a:lvl3pPr>
            <a:lvl4pPr marL="1199970" indent="-239994">
              <a:buFont typeface="Lucida Grande"/>
              <a:buChar char="-"/>
              <a:defRPr sz="1600"/>
            </a:lvl4pPr>
            <a:lvl5pPr marL="1199970" indent="-239994">
              <a:buFont typeface="Lucida Grande"/>
              <a:buChar char="-"/>
              <a:defRPr sz="1600"/>
            </a:lvl5pPr>
            <a:lvl6pPr marL="1199970" indent="-239994">
              <a:buFont typeface="Lucida Grande"/>
              <a:buChar char="-"/>
              <a:defRPr sz="1600"/>
            </a:lvl6pPr>
            <a:lvl7pPr marL="1199970" indent="-239994">
              <a:buFont typeface="Lucida Grande"/>
              <a:buChar char="-"/>
              <a:defRPr sz="1600"/>
            </a:lvl7pPr>
            <a:lvl8pPr marL="1199970" indent="-239994">
              <a:buFont typeface="Lucida Grande"/>
              <a:buChar char="-"/>
              <a:defRPr sz="1600"/>
            </a:lvl8pPr>
            <a:lvl9pPr marL="1199970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08051" y="6322485"/>
            <a:ext cx="2844800" cy="3132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2CF7F3-27E0-4C47-9CAB-35BF2EC54E0E}" type="datetime1">
              <a:rPr lang="fi-FI"/>
              <a:pPr>
                <a:defRPr/>
              </a:pPr>
              <a:t>24.4.2020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25655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594" y="676773"/>
            <a:ext cx="10353033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8922" y="1495051"/>
            <a:ext cx="10366797" cy="3428136"/>
          </a:xfrm>
        </p:spPr>
        <p:txBody>
          <a:bodyPr numCol="2" spcCol="144000"/>
          <a:lstStyle>
            <a:lvl1pPr>
              <a:defRPr sz="2133"/>
            </a:lvl1pPr>
            <a:lvl2pPr marL="0" indent="0">
              <a:buFontTx/>
              <a:buNone/>
              <a:defRPr/>
            </a:lvl2pPr>
            <a:lvl3pPr marL="719982" indent="-239994">
              <a:buFont typeface="Arial"/>
              <a:buChar char="•"/>
              <a:defRPr sz="1867"/>
            </a:lvl3pPr>
            <a:lvl4pPr marL="1199970" indent="-239994">
              <a:buFont typeface="Lucida Grande"/>
              <a:buChar char="-"/>
              <a:defRPr sz="1600"/>
            </a:lvl4pPr>
            <a:lvl5pPr marL="1199970" indent="-239994">
              <a:buFont typeface="Lucida Grande"/>
              <a:buChar char="-"/>
              <a:defRPr sz="1600"/>
            </a:lvl5pPr>
            <a:lvl6pPr marL="1199970" indent="-239994">
              <a:buFont typeface="Lucida Grande"/>
              <a:buChar char="-"/>
              <a:defRPr sz="1600"/>
            </a:lvl6pPr>
            <a:lvl7pPr marL="1199970" indent="-239994">
              <a:buFont typeface="Lucida Grande"/>
              <a:buChar char="-"/>
              <a:defRPr sz="1600"/>
            </a:lvl7pPr>
            <a:lvl8pPr marL="1199970" indent="-239994">
              <a:buFont typeface="Lucida Grande"/>
              <a:buChar char="-"/>
              <a:defRPr sz="1600"/>
            </a:lvl8pPr>
            <a:lvl9pPr marL="1199970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08051" y="6322485"/>
            <a:ext cx="2844800" cy="3132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2CF7F3-27E0-4C47-9CAB-35BF2EC54E0E}" type="datetime1">
              <a:rPr lang="fi-FI"/>
              <a:pPr>
                <a:defRPr/>
              </a:pPr>
              <a:t>24.4.2020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56138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594" y="1310833"/>
            <a:ext cx="10353033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1594" y="2129109"/>
            <a:ext cx="10366797" cy="3428136"/>
          </a:xfrm>
        </p:spPr>
        <p:txBody>
          <a:bodyPr/>
          <a:lstStyle>
            <a:lvl1pPr>
              <a:defRPr sz="2133"/>
            </a:lvl1pPr>
            <a:lvl2pPr marL="0" indent="0">
              <a:buFontTx/>
              <a:buNone/>
              <a:defRPr/>
            </a:lvl2pPr>
            <a:lvl3pPr marL="719982" indent="-239994">
              <a:buFont typeface="Arial"/>
              <a:buChar char="•"/>
              <a:defRPr sz="1867"/>
            </a:lvl3pPr>
            <a:lvl4pPr marL="1199970" indent="-239994">
              <a:buFont typeface="Lucida Grande"/>
              <a:buChar char="-"/>
              <a:defRPr sz="1600"/>
            </a:lvl4pPr>
            <a:lvl5pPr marL="1199970" indent="-239994">
              <a:buFont typeface="Lucida Grande"/>
              <a:buChar char="-"/>
              <a:defRPr sz="1600"/>
            </a:lvl5pPr>
            <a:lvl6pPr marL="1199970" indent="-239994">
              <a:buFont typeface="Lucida Grande"/>
              <a:buChar char="-"/>
              <a:defRPr sz="1600"/>
            </a:lvl6pPr>
            <a:lvl7pPr marL="1199970" indent="-239994">
              <a:buFont typeface="Lucida Grande"/>
              <a:buChar char="-"/>
              <a:defRPr sz="1600"/>
            </a:lvl7pPr>
            <a:lvl8pPr marL="1199970" indent="-239994">
              <a:buFont typeface="Lucida Grande"/>
              <a:buChar char="-"/>
              <a:defRPr sz="1600"/>
            </a:lvl8pPr>
            <a:lvl9pPr marL="1199970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3043770" y="6316133"/>
            <a:ext cx="1096433" cy="3132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EEA744-DC42-254F-B4D0-894AA196000D}" type="datetime1">
              <a:rPr lang="fi-FI"/>
              <a:pPr>
                <a:defRPr/>
              </a:pPr>
              <a:t>24.4.2020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140200" y="6316133"/>
            <a:ext cx="3380317" cy="313267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70474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594" y="1310833"/>
            <a:ext cx="10353033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1594" y="2129109"/>
            <a:ext cx="10366797" cy="3428136"/>
          </a:xfrm>
        </p:spPr>
        <p:txBody>
          <a:bodyPr numCol="2" spcCol="144000"/>
          <a:lstStyle>
            <a:lvl1pPr>
              <a:defRPr sz="2133"/>
            </a:lvl1pPr>
            <a:lvl2pPr marL="0" indent="0">
              <a:buFontTx/>
              <a:buNone/>
              <a:defRPr/>
            </a:lvl2pPr>
            <a:lvl3pPr marL="719982" indent="-239994">
              <a:buFont typeface="Arial"/>
              <a:buChar char="•"/>
              <a:defRPr sz="1867"/>
            </a:lvl3pPr>
            <a:lvl4pPr marL="1199970" indent="-239994">
              <a:buFont typeface="Lucida Grande"/>
              <a:buChar char="-"/>
              <a:defRPr sz="1600"/>
            </a:lvl4pPr>
            <a:lvl5pPr marL="1199970" indent="-239994">
              <a:buFont typeface="Lucida Grande"/>
              <a:buChar char="-"/>
              <a:defRPr sz="1600"/>
            </a:lvl5pPr>
            <a:lvl6pPr marL="1199970" indent="-239994">
              <a:buFont typeface="Lucida Grande"/>
              <a:buChar char="-"/>
              <a:defRPr sz="1600"/>
            </a:lvl6pPr>
            <a:lvl7pPr marL="1199970" indent="-239994">
              <a:buFont typeface="Lucida Grande"/>
              <a:buChar char="-"/>
              <a:defRPr sz="1600"/>
            </a:lvl7pPr>
            <a:lvl8pPr marL="1199970" indent="-239994">
              <a:buFont typeface="Lucida Grande"/>
              <a:buChar char="-"/>
              <a:defRPr sz="1600"/>
            </a:lvl8pPr>
            <a:lvl9pPr marL="1199970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3043770" y="6316133"/>
            <a:ext cx="1096433" cy="3132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EEA744-DC42-254F-B4D0-894AA196000D}" type="datetime1">
              <a:rPr lang="fi-FI"/>
              <a:pPr>
                <a:defRPr/>
              </a:pPr>
              <a:t>24.4.2020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140200" y="6316133"/>
            <a:ext cx="3380317" cy="313267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47014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594" y="1310833"/>
            <a:ext cx="10353033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1594" y="2129109"/>
            <a:ext cx="10366797" cy="3428136"/>
          </a:xfrm>
        </p:spPr>
        <p:txBody>
          <a:bodyPr/>
          <a:lstStyle>
            <a:lvl1pPr>
              <a:defRPr sz="2133"/>
            </a:lvl1pPr>
            <a:lvl2pPr marL="0" indent="0">
              <a:buFontTx/>
              <a:buNone/>
              <a:defRPr/>
            </a:lvl2pPr>
            <a:lvl3pPr marL="719982" indent="-239994">
              <a:buFont typeface="Arial"/>
              <a:buChar char="•"/>
              <a:defRPr sz="1867"/>
            </a:lvl3pPr>
            <a:lvl4pPr marL="1199970" indent="-239994">
              <a:buFont typeface="Lucida Grande"/>
              <a:buChar char="-"/>
              <a:defRPr sz="1600"/>
            </a:lvl4pPr>
            <a:lvl5pPr marL="1199970" indent="-239994">
              <a:buFont typeface="Lucida Grande"/>
              <a:buChar char="-"/>
              <a:defRPr sz="1600"/>
            </a:lvl5pPr>
            <a:lvl6pPr marL="1199970" indent="-239994">
              <a:buFont typeface="Lucida Grande"/>
              <a:buChar char="-"/>
              <a:defRPr sz="1600"/>
            </a:lvl6pPr>
            <a:lvl7pPr marL="1199970" indent="-239994">
              <a:buFont typeface="Lucida Grande"/>
              <a:buChar char="-"/>
              <a:defRPr sz="1600"/>
            </a:lvl7pPr>
            <a:lvl8pPr marL="1199970" indent="-239994">
              <a:buFont typeface="Lucida Grande"/>
              <a:buChar char="-"/>
              <a:defRPr sz="1600"/>
            </a:lvl8pPr>
            <a:lvl9pPr marL="1199970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08051" y="6322485"/>
            <a:ext cx="2844800" cy="3132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0B2E28A-3E70-CF4D-BBDE-FC27753DAE74}" type="datetime1">
              <a:rPr lang="fi-FI"/>
              <a:pPr>
                <a:defRPr/>
              </a:pPr>
              <a:t>24.4.2020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55027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594" y="1310833"/>
            <a:ext cx="10353033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1594" y="2129109"/>
            <a:ext cx="10366797" cy="3428136"/>
          </a:xfrm>
        </p:spPr>
        <p:txBody>
          <a:bodyPr numCol="2" spcCol="144000"/>
          <a:lstStyle>
            <a:lvl1pPr>
              <a:defRPr sz="2133"/>
            </a:lvl1pPr>
            <a:lvl2pPr marL="0" indent="0">
              <a:buFontTx/>
              <a:buNone/>
              <a:defRPr/>
            </a:lvl2pPr>
            <a:lvl3pPr marL="719982" indent="-239994">
              <a:buFont typeface="Arial"/>
              <a:buChar char="•"/>
              <a:defRPr sz="1867"/>
            </a:lvl3pPr>
            <a:lvl4pPr marL="1199970" indent="-239994">
              <a:buFont typeface="Lucida Grande"/>
              <a:buChar char="-"/>
              <a:defRPr sz="1600"/>
            </a:lvl4pPr>
            <a:lvl5pPr marL="1199970" indent="-239994">
              <a:buFont typeface="Lucida Grande"/>
              <a:buChar char="-"/>
              <a:defRPr sz="1600"/>
            </a:lvl5pPr>
            <a:lvl6pPr marL="1199970" indent="-239994">
              <a:buFont typeface="Lucida Grande"/>
              <a:buChar char="-"/>
              <a:defRPr sz="1600"/>
            </a:lvl6pPr>
            <a:lvl7pPr marL="1199970" indent="-239994">
              <a:buFont typeface="Lucida Grande"/>
              <a:buChar char="-"/>
              <a:defRPr sz="1600"/>
            </a:lvl7pPr>
            <a:lvl8pPr marL="1199970" indent="-239994">
              <a:buFont typeface="Lucida Grande"/>
              <a:buChar char="-"/>
              <a:defRPr sz="1600"/>
            </a:lvl8pPr>
            <a:lvl9pPr marL="1199970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08051" y="6322485"/>
            <a:ext cx="2844800" cy="3132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0B2E28A-3E70-CF4D-BBDE-FC27753DAE74}" type="datetime1">
              <a:rPr lang="fi-FI"/>
              <a:pPr>
                <a:defRPr/>
              </a:pPr>
              <a:t>24.4.2020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15532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876301" y="6534152"/>
            <a:ext cx="833967" cy="19499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i-FI" sz="667" spc="-200" dirty="0">
                <a:solidFill>
                  <a:schemeClr val="accent3"/>
                </a:solidFill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594" y="1310833"/>
            <a:ext cx="10353033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1594" y="2129109"/>
            <a:ext cx="10366797" cy="3428136"/>
          </a:xfrm>
        </p:spPr>
        <p:txBody>
          <a:bodyPr/>
          <a:lstStyle>
            <a:lvl1pPr>
              <a:defRPr sz="2133"/>
            </a:lvl1pPr>
            <a:lvl2pPr marL="0" indent="0">
              <a:buFontTx/>
              <a:buNone/>
              <a:defRPr/>
            </a:lvl2pPr>
            <a:lvl3pPr marL="719982" indent="-239994">
              <a:buFont typeface="Arial"/>
              <a:buChar char="•"/>
              <a:defRPr sz="1867"/>
            </a:lvl3pPr>
            <a:lvl4pPr marL="1199970" indent="-239994">
              <a:buFont typeface="Lucida Grande"/>
              <a:buChar char="-"/>
              <a:defRPr sz="1600"/>
            </a:lvl4pPr>
            <a:lvl5pPr marL="1199970" indent="-239994">
              <a:buFont typeface="Lucida Grande"/>
              <a:buChar char="-"/>
              <a:defRPr sz="1600"/>
            </a:lvl5pPr>
            <a:lvl6pPr marL="1199970" indent="-239994">
              <a:buFont typeface="Lucida Grande"/>
              <a:buChar char="-"/>
              <a:defRPr sz="1600"/>
            </a:lvl6pPr>
            <a:lvl7pPr marL="1199970" indent="-239994">
              <a:buFont typeface="Lucida Grande"/>
              <a:buChar char="-"/>
              <a:defRPr sz="1600"/>
            </a:lvl7pPr>
            <a:lvl8pPr marL="1199970" indent="-239994">
              <a:buFont typeface="Lucida Grande"/>
              <a:buChar char="-"/>
              <a:defRPr sz="1600"/>
            </a:lvl8pPr>
            <a:lvl9pPr marL="1199970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816100" y="6322485"/>
            <a:ext cx="1830917" cy="3132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2625D35-1422-E84F-BEE0-3C88CB3572AB}" type="datetime1">
              <a:rPr lang="fi-FI"/>
              <a:pPr>
                <a:defRPr/>
              </a:pPr>
              <a:t>24.4.2020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4118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sivu-IHV-FIIL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MTK-PPT-IntohVuosi-B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5961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876301" y="6534152"/>
            <a:ext cx="833967" cy="19499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i-FI" sz="667" spc="-200" dirty="0">
                <a:solidFill>
                  <a:schemeClr val="accent3"/>
                </a:solidFill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594" y="1310833"/>
            <a:ext cx="10353033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1594" y="2129109"/>
            <a:ext cx="10366797" cy="3428136"/>
          </a:xfrm>
        </p:spPr>
        <p:txBody>
          <a:bodyPr numCol="2" spcCol="144000"/>
          <a:lstStyle>
            <a:lvl1pPr>
              <a:defRPr sz="2133"/>
            </a:lvl1pPr>
            <a:lvl2pPr marL="0" indent="0">
              <a:buFontTx/>
              <a:buNone/>
              <a:defRPr/>
            </a:lvl2pPr>
            <a:lvl3pPr marL="719982" indent="-239994">
              <a:buFont typeface="Arial"/>
              <a:buChar char="•"/>
              <a:defRPr sz="1867"/>
            </a:lvl3pPr>
            <a:lvl4pPr marL="1199970" indent="-239994">
              <a:buFont typeface="Lucida Grande"/>
              <a:buChar char="-"/>
              <a:defRPr sz="1600"/>
            </a:lvl4pPr>
            <a:lvl5pPr marL="1199970" indent="-239994">
              <a:buFont typeface="Lucida Grande"/>
              <a:buChar char="-"/>
              <a:defRPr sz="1600"/>
            </a:lvl5pPr>
            <a:lvl6pPr marL="1199970" indent="-239994">
              <a:buFont typeface="Lucida Grande"/>
              <a:buChar char="-"/>
              <a:defRPr sz="1600"/>
            </a:lvl6pPr>
            <a:lvl7pPr marL="1199970" indent="-239994">
              <a:buFont typeface="Lucida Grande"/>
              <a:buChar char="-"/>
              <a:defRPr sz="1600"/>
            </a:lvl7pPr>
            <a:lvl8pPr marL="1199970" indent="-239994">
              <a:buFont typeface="Lucida Grande"/>
              <a:buChar char="-"/>
              <a:defRPr sz="1600"/>
            </a:lvl8pPr>
            <a:lvl9pPr marL="1199970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816100" y="6322485"/>
            <a:ext cx="1830917" cy="3132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2625D35-1422-E84F-BEE0-3C88CB3572AB}" type="datetime1">
              <a:rPr lang="fi-FI"/>
              <a:pPr>
                <a:defRPr/>
              </a:pPr>
              <a:t>24.4.2020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78448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876301" y="6534152"/>
            <a:ext cx="833967" cy="19499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i-FI" sz="667" spc="-200" dirty="0">
                <a:solidFill>
                  <a:schemeClr val="accent3"/>
                </a:solidFill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594" y="1310833"/>
            <a:ext cx="10353033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1594" y="2129109"/>
            <a:ext cx="10366797" cy="3428136"/>
          </a:xfrm>
        </p:spPr>
        <p:txBody>
          <a:bodyPr spcCol="0"/>
          <a:lstStyle>
            <a:lvl1pPr>
              <a:defRPr sz="2133"/>
            </a:lvl1pPr>
            <a:lvl2pPr marL="0" indent="0">
              <a:buFontTx/>
              <a:buNone/>
              <a:defRPr/>
            </a:lvl2pPr>
            <a:lvl3pPr marL="719982" indent="-239994">
              <a:buFont typeface="Arial"/>
              <a:buChar char="•"/>
              <a:defRPr sz="1867"/>
            </a:lvl3pPr>
            <a:lvl4pPr marL="1199970" indent="-239994">
              <a:buFont typeface="Lucida Grande"/>
              <a:buChar char="-"/>
              <a:defRPr sz="1600"/>
            </a:lvl4pPr>
            <a:lvl5pPr marL="1199970" indent="-239994">
              <a:buFont typeface="Lucida Grande"/>
              <a:buChar char="-"/>
              <a:defRPr sz="1600"/>
            </a:lvl5pPr>
            <a:lvl6pPr marL="1199970" indent="-239994">
              <a:buFont typeface="Lucida Grande"/>
              <a:buChar char="-"/>
              <a:defRPr sz="1600"/>
            </a:lvl6pPr>
            <a:lvl7pPr marL="1199970" indent="-239994">
              <a:buFont typeface="Lucida Grande"/>
              <a:buChar char="-"/>
              <a:defRPr sz="1600"/>
            </a:lvl7pPr>
            <a:lvl8pPr marL="1199970" indent="-239994">
              <a:buFont typeface="Lucida Grande"/>
              <a:buChar char="-"/>
              <a:defRPr sz="1600"/>
            </a:lvl8pPr>
            <a:lvl9pPr marL="1199970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816100" y="6322485"/>
            <a:ext cx="1830917" cy="3132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2E7E701-DE6E-0645-9E39-C55FB5EDEFD3}" type="datetime1">
              <a:rPr lang="fi-FI"/>
              <a:pPr>
                <a:defRPr/>
              </a:pPr>
              <a:t>24.4.2020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0278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876301" y="6534152"/>
            <a:ext cx="833967" cy="19499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i-FI" sz="667" spc="-200" dirty="0">
                <a:solidFill>
                  <a:schemeClr val="accent3"/>
                </a:solidFill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594" y="1310833"/>
            <a:ext cx="10353033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1594" y="2129109"/>
            <a:ext cx="10366797" cy="3428136"/>
          </a:xfrm>
        </p:spPr>
        <p:txBody>
          <a:bodyPr numCol="2" spcCol="144000"/>
          <a:lstStyle>
            <a:lvl1pPr>
              <a:defRPr sz="2133"/>
            </a:lvl1pPr>
            <a:lvl2pPr marL="0" indent="0">
              <a:buFontTx/>
              <a:buNone/>
              <a:defRPr/>
            </a:lvl2pPr>
            <a:lvl3pPr marL="719982" indent="-239994">
              <a:buFont typeface="Arial"/>
              <a:buChar char="•"/>
              <a:defRPr sz="1867"/>
            </a:lvl3pPr>
            <a:lvl4pPr marL="1199970" indent="-239994">
              <a:buFont typeface="Lucida Grande"/>
              <a:buChar char="-"/>
              <a:defRPr sz="1600"/>
            </a:lvl4pPr>
            <a:lvl5pPr marL="1199970" indent="-239994">
              <a:buFont typeface="Lucida Grande"/>
              <a:buChar char="-"/>
              <a:defRPr sz="1600"/>
            </a:lvl5pPr>
            <a:lvl6pPr marL="1199970" indent="-239994">
              <a:buFont typeface="Lucida Grande"/>
              <a:buChar char="-"/>
              <a:defRPr sz="1600"/>
            </a:lvl6pPr>
            <a:lvl7pPr marL="1199970" indent="-239994">
              <a:buFont typeface="Lucida Grande"/>
              <a:buChar char="-"/>
              <a:defRPr sz="1600"/>
            </a:lvl7pPr>
            <a:lvl8pPr marL="1199970" indent="-239994">
              <a:buFont typeface="Lucida Grande"/>
              <a:buChar char="-"/>
              <a:defRPr sz="1600"/>
            </a:lvl8pPr>
            <a:lvl9pPr marL="1199970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816100" y="6322485"/>
            <a:ext cx="1830917" cy="3132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2E7E701-DE6E-0645-9E39-C55FB5EDEFD3}" type="datetime1">
              <a:rPr lang="fi-FI"/>
              <a:pPr>
                <a:defRPr/>
              </a:pPr>
              <a:t>24.4.2020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848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594" y="1310833"/>
            <a:ext cx="10353033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1594" y="2129110"/>
            <a:ext cx="10366797" cy="3102081"/>
          </a:xfrm>
        </p:spPr>
        <p:txBody>
          <a:bodyPr/>
          <a:lstStyle>
            <a:lvl1pPr>
              <a:defRPr sz="2133"/>
            </a:lvl1pPr>
            <a:lvl2pPr marL="0" indent="0">
              <a:buFontTx/>
              <a:buNone/>
              <a:defRPr/>
            </a:lvl2pPr>
            <a:lvl3pPr marL="719982" indent="-239994">
              <a:buFont typeface="Arial"/>
              <a:buChar char="•"/>
              <a:defRPr sz="1867"/>
            </a:lvl3pPr>
            <a:lvl4pPr marL="1199970" indent="-239994">
              <a:buFont typeface="Lucida Grande"/>
              <a:buChar char="-"/>
              <a:defRPr sz="1600"/>
            </a:lvl4pPr>
            <a:lvl5pPr marL="1199970" indent="-239994">
              <a:buFont typeface="Lucida Grande"/>
              <a:buChar char="-"/>
              <a:defRPr sz="1600"/>
            </a:lvl5pPr>
            <a:lvl6pPr marL="1199970" indent="-239994">
              <a:buFont typeface="Lucida Grande"/>
              <a:buChar char="-"/>
              <a:defRPr sz="1600"/>
            </a:lvl6pPr>
            <a:lvl7pPr marL="1199970" indent="-239994">
              <a:buFont typeface="Lucida Grande"/>
              <a:buChar char="-"/>
              <a:defRPr sz="1600"/>
            </a:lvl7pPr>
            <a:lvl8pPr marL="1199970" indent="-239994">
              <a:buFont typeface="Lucida Grande"/>
              <a:buChar char="-"/>
              <a:defRPr sz="1600"/>
            </a:lvl8pPr>
            <a:lvl9pPr marL="1199970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605619" y="6316133"/>
            <a:ext cx="1305983" cy="3132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890DAFF-CDC9-E045-B0EF-AF59A5CC428F}" type="datetime1">
              <a:rPr lang="fi-FI"/>
              <a:pPr>
                <a:defRPr/>
              </a:pPr>
              <a:t>24.4.2020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8584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594" y="1310833"/>
            <a:ext cx="10353033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1594" y="2129110"/>
            <a:ext cx="10366797" cy="3102081"/>
          </a:xfrm>
        </p:spPr>
        <p:txBody>
          <a:bodyPr numCol="2" spcCol="144000"/>
          <a:lstStyle>
            <a:lvl1pPr>
              <a:defRPr sz="2133"/>
            </a:lvl1pPr>
            <a:lvl2pPr marL="0" indent="0">
              <a:buFontTx/>
              <a:buNone/>
              <a:defRPr/>
            </a:lvl2pPr>
            <a:lvl3pPr marL="719982" indent="-239994">
              <a:buFont typeface="Arial"/>
              <a:buChar char="•"/>
              <a:defRPr sz="1867"/>
            </a:lvl3pPr>
            <a:lvl4pPr marL="1199970" indent="-239994">
              <a:buFont typeface="Lucida Grande"/>
              <a:buChar char="-"/>
              <a:defRPr sz="1600"/>
            </a:lvl4pPr>
            <a:lvl5pPr marL="1199970" indent="-239994">
              <a:buFont typeface="Lucida Grande"/>
              <a:buChar char="-"/>
              <a:defRPr sz="1600"/>
            </a:lvl5pPr>
            <a:lvl6pPr marL="1199970" indent="-239994">
              <a:buFont typeface="Lucida Grande"/>
              <a:buChar char="-"/>
              <a:defRPr sz="1600"/>
            </a:lvl6pPr>
            <a:lvl7pPr marL="1199970" indent="-239994">
              <a:buFont typeface="Lucida Grande"/>
              <a:buChar char="-"/>
              <a:defRPr sz="1600"/>
            </a:lvl7pPr>
            <a:lvl8pPr marL="1199970" indent="-239994">
              <a:buFont typeface="Lucida Grande"/>
              <a:buChar char="-"/>
              <a:defRPr sz="1600"/>
            </a:lvl8pPr>
            <a:lvl9pPr marL="1199970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605619" y="6316133"/>
            <a:ext cx="1305983" cy="3132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890DAFF-CDC9-E045-B0EF-AF59A5CC428F}" type="datetime1">
              <a:rPr lang="fi-FI"/>
              <a:pPr>
                <a:defRPr/>
              </a:pPr>
              <a:t>24.4.2020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04896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HV2014-Tekst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MTK-PPT-IntohVuosi2114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594" y="1310833"/>
            <a:ext cx="10353033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1594" y="2129109"/>
            <a:ext cx="10366797" cy="3255691"/>
          </a:xfrm>
        </p:spPr>
        <p:txBody>
          <a:bodyPr spcCol="0"/>
          <a:lstStyle>
            <a:lvl1pPr>
              <a:defRPr sz="2133"/>
            </a:lvl1pPr>
            <a:lvl2pPr marL="0" indent="0">
              <a:buFontTx/>
              <a:buNone/>
              <a:defRPr/>
            </a:lvl2pPr>
            <a:lvl3pPr marL="719982" indent="-239994">
              <a:buFont typeface="Arial"/>
              <a:buChar char="•"/>
              <a:defRPr sz="1867"/>
            </a:lvl3pPr>
            <a:lvl4pPr marL="1199970" indent="-239994">
              <a:buFont typeface="Lucida Grande"/>
              <a:buChar char="-"/>
              <a:defRPr sz="1600"/>
            </a:lvl4pPr>
            <a:lvl5pPr marL="1199970" indent="-239994">
              <a:buFont typeface="Lucida Grande"/>
              <a:buChar char="-"/>
              <a:defRPr sz="1600"/>
            </a:lvl5pPr>
            <a:lvl6pPr marL="1199970" indent="-239994">
              <a:buFont typeface="Lucida Grande"/>
              <a:buChar char="-"/>
              <a:defRPr sz="1600"/>
            </a:lvl6pPr>
            <a:lvl7pPr marL="1199970" indent="-239994">
              <a:buFont typeface="Lucida Grande"/>
              <a:buChar char="-"/>
              <a:defRPr sz="1600"/>
            </a:lvl7pPr>
            <a:lvl8pPr marL="1199970" indent="-239994">
              <a:buFont typeface="Lucida Grande"/>
              <a:buChar char="-"/>
              <a:defRPr sz="1600"/>
            </a:lvl8pPr>
            <a:lvl9pPr marL="1199970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3260093" y="6316135"/>
            <a:ext cx="1003872" cy="30691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183089-9889-9846-97A7-C5F76C40A8A6}" type="datetime1">
              <a:rPr lang="fi-FI"/>
              <a:pPr>
                <a:defRPr/>
              </a:pPr>
              <a:t>24.4.2020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263966" y="6316133"/>
            <a:ext cx="3825285" cy="313267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582752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HV2014-Tekstisivu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MTK-PPT-IntohVuosi2114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594" y="1310833"/>
            <a:ext cx="10353033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1594" y="2129109"/>
            <a:ext cx="10366797" cy="3255691"/>
          </a:xfrm>
        </p:spPr>
        <p:txBody>
          <a:bodyPr numCol="2" spcCol="144000"/>
          <a:lstStyle>
            <a:lvl1pPr>
              <a:defRPr sz="2133"/>
            </a:lvl1pPr>
            <a:lvl2pPr marL="0" indent="0">
              <a:buFontTx/>
              <a:buNone/>
              <a:defRPr/>
            </a:lvl2pPr>
            <a:lvl3pPr marL="719982" indent="-239994">
              <a:buFont typeface="Arial"/>
              <a:buChar char="•"/>
              <a:defRPr sz="1867"/>
            </a:lvl3pPr>
            <a:lvl4pPr marL="1199970" indent="-239994">
              <a:buFont typeface="Lucida Grande"/>
              <a:buChar char="-"/>
              <a:defRPr sz="1600"/>
            </a:lvl4pPr>
            <a:lvl5pPr marL="1199970" indent="-239994">
              <a:buFont typeface="Lucida Grande"/>
              <a:buChar char="-"/>
              <a:defRPr sz="1600"/>
            </a:lvl5pPr>
            <a:lvl6pPr marL="1199970" indent="-239994">
              <a:buFont typeface="Lucida Grande"/>
              <a:buChar char="-"/>
              <a:defRPr sz="1600"/>
            </a:lvl6pPr>
            <a:lvl7pPr marL="1199970" indent="-239994">
              <a:buFont typeface="Lucida Grande"/>
              <a:buChar char="-"/>
              <a:defRPr sz="1600"/>
            </a:lvl7pPr>
            <a:lvl8pPr marL="1199970" indent="-239994">
              <a:buFont typeface="Lucida Grande"/>
              <a:buChar char="-"/>
              <a:defRPr sz="1600"/>
            </a:lvl8pPr>
            <a:lvl9pPr marL="1199970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3260093" y="6316135"/>
            <a:ext cx="1003872" cy="30691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183089-9889-9846-97A7-C5F76C40A8A6}" type="datetime1">
              <a:rPr lang="fi-FI"/>
              <a:pPr>
                <a:defRPr/>
              </a:pPr>
              <a:t>24.4.2020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263966" y="6316133"/>
            <a:ext cx="3825285" cy="313267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587562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ope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MTK-Lopetusd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37167" y="2335474"/>
            <a:ext cx="9739959" cy="818279"/>
          </a:xfrm>
          <a:prstGeom prst="rect">
            <a:avLst/>
          </a:prstGeom>
        </p:spPr>
        <p:txBody>
          <a:bodyPr/>
          <a:lstStyle>
            <a:lvl1pPr algn="ctr"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37168" y="3087382"/>
            <a:ext cx="9739957" cy="2039876"/>
          </a:xfrm>
        </p:spPr>
        <p:txBody>
          <a:bodyPr/>
          <a:lstStyle>
            <a:lvl1pPr algn="ctr">
              <a:defRPr sz="2133"/>
            </a:lvl1pPr>
            <a:lvl2pPr marL="0" algn="ctr">
              <a:defRPr/>
            </a:lvl2pPr>
            <a:lvl3pPr marL="479988" indent="-228594">
              <a:buFont typeface="Arial"/>
              <a:buChar char="•"/>
              <a:defRPr sz="1600"/>
            </a:lvl3pPr>
            <a:lvl4pPr marL="719982" indent="-239994">
              <a:buFont typeface="Lucida Grande"/>
              <a:buChar char="-"/>
              <a:defRPr sz="1333"/>
            </a:lvl4pPr>
            <a:lvl5pPr marL="719982" indent="-239994">
              <a:buFont typeface="Lucida Grande"/>
              <a:buChar char="-"/>
              <a:defRPr sz="1333"/>
            </a:lvl5pPr>
            <a:lvl6pPr marL="719982" indent="-239994">
              <a:buFont typeface="Lucida Grande"/>
              <a:buChar char="-"/>
              <a:defRPr sz="1333"/>
            </a:lvl6pPr>
            <a:lvl7pPr marL="719982" indent="-239994">
              <a:buFont typeface="Lucida Grande"/>
              <a:buChar char="-"/>
              <a:defRPr sz="1333"/>
            </a:lvl7pPr>
            <a:lvl8pPr marL="719982" indent="-239994">
              <a:buFont typeface="Lucida Grande"/>
              <a:buChar char="-"/>
              <a:defRPr sz="1333"/>
            </a:lvl8pPr>
            <a:lvl9pPr marL="719982" indent="-239994">
              <a:buFont typeface="Lucida Grande"/>
              <a:buChar char="-"/>
              <a:defRPr sz="1333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16517" y="6322485"/>
            <a:ext cx="2844800" cy="313267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2617C6A-2AC7-3548-A6F2-7E5901422285}" type="datetime1">
              <a:rPr lang="fi-FI"/>
              <a:pPr>
                <a:defRPr/>
              </a:pPr>
              <a:t>24.4.2020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148667" y="6316133"/>
            <a:ext cx="3860800" cy="31326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1802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08000" y="6389689"/>
            <a:ext cx="2540000" cy="2270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828B320-A5E7-40AA-AF9F-6AE8DCD66A91}" type="slidenum">
              <a:rPr lang="fi-FI" altLang="en-US">
                <a:solidFill>
                  <a:srgbClr val="000000"/>
                </a:solidFill>
              </a:rPr>
              <a:pPr/>
              <a:t>‹#›</a:t>
            </a:fld>
            <a:endParaRPr lang="fi-FI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4358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oi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Kansi-15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37167" y="2335473"/>
            <a:ext cx="9739959" cy="818279"/>
          </a:xfrm>
          <a:prstGeom prst="rect">
            <a:avLst/>
          </a:prstGeom>
        </p:spPr>
        <p:txBody>
          <a:bodyPr/>
          <a:lstStyle>
            <a:lvl1pPr algn="ctr">
              <a:defRPr sz="4267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37168" y="3087381"/>
            <a:ext cx="9739957" cy="2039876"/>
          </a:xfrm>
        </p:spPr>
        <p:txBody>
          <a:bodyPr/>
          <a:lstStyle>
            <a:lvl1pPr algn="ctr">
              <a:defRPr sz="2400"/>
            </a:lvl1pPr>
            <a:lvl2pPr marL="0" algn="ctr">
              <a:defRPr/>
            </a:lvl2pPr>
            <a:lvl3pPr marL="479988" indent="-228594">
              <a:buFont typeface="Arial"/>
              <a:buChar char="•"/>
              <a:defRPr sz="1600"/>
            </a:lvl3pPr>
            <a:lvl4pPr marL="719982" indent="-239994">
              <a:buFont typeface="Lucida Grande"/>
              <a:buChar char="-"/>
              <a:defRPr sz="1333"/>
            </a:lvl4pPr>
            <a:lvl5pPr marL="719982" indent="-239994">
              <a:buFont typeface="Lucida Grande"/>
              <a:buChar char="-"/>
              <a:defRPr sz="1333"/>
            </a:lvl5pPr>
            <a:lvl6pPr marL="719982" indent="-239994">
              <a:buFont typeface="Lucida Grande"/>
              <a:buChar char="-"/>
              <a:defRPr sz="1333"/>
            </a:lvl6pPr>
            <a:lvl7pPr marL="719982" indent="-239994">
              <a:buFont typeface="Lucida Grande"/>
              <a:buChar char="-"/>
              <a:defRPr sz="1333"/>
            </a:lvl7pPr>
            <a:lvl8pPr marL="719982" indent="-239994">
              <a:buFont typeface="Lucida Grande"/>
              <a:buChar char="-"/>
              <a:defRPr sz="1333"/>
            </a:lvl8pPr>
            <a:lvl9pPr marL="719982" indent="-239994">
              <a:buFont typeface="Lucida Grande"/>
              <a:buChar char="-"/>
              <a:defRPr sz="1333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16517" y="6322484"/>
            <a:ext cx="2844800" cy="313267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i-FI"/>
              <a:t>2018/ Maatalouslinja/ Marica Twerin</a:t>
            </a: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148667" y="6316133"/>
            <a:ext cx="3860800" cy="31326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8236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595" y="1310833"/>
            <a:ext cx="8331429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1594" y="2129109"/>
            <a:ext cx="8331431" cy="3428136"/>
          </a:xfrm>
        </p:spPr>
        <p:txBody>
          <a:bodyPr/>
          <a:lstStyle>
            <a:lvl1pPr>
              <a:defRPr sz="2133"/>
            </a:lvl1pPr>
            <a:lvl2pPr marL="0" indent="0">
              <a:buFontTx/>
              <a:buNone/>
              <a:defRPr/>
            </a:lvl2pPr>
            <a:lvl3pPr marL="719982" indent="-239994">
              <a:buFont typeface="Arial"/>
              <a:buChar char="•"/>
              <a:defRPr sz="1867"/>
            </a:lvl3pPr>
            <a:lvl4pPr marL="1199970" indent="-239994">
              <a:buFont typeface="Lucida Grande"/>
              <a:buChar char="-"/>
              <a:defRPr sz="1600"/>
            </a:lvl4pPr>
            <a:lvl5pPr marL="1199970" indent="-239994">
              <a:buFont typeface="Lucida Grande"/>
              <a:buChar char="-"/>
              <a:defRPr sz="1600"/>
            </a:lvl5pPr>
            <a:lvl6pPr marL="1199970" indent="-239994">
              <a:buFont typeface="Lucida Grande"/>
              <a:buChar char="-"/>
              <a:defRPr sz="1600"/>
            </a:lvl6pPr>
            <a:lvl7pPr marL="1199970" indent="-239994">
              <a:buFont typeface="Lucida Grande"/>
              <a:buChar char="-"/>
              <a:defRPr sz="1600"/>
            </a:lvl7pPr>
            <a:lvl8pPr marL="1199970" indent="-239994">
              <a:buFont typeface="Lucida Grande"/>
              <a:buChar char="-"/>
              <a:defRPr sz="1600"/>
            </a:lvl8pPr>
            <a:lvl9pPr marL="1199970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16517" y="6322485"/>
            <a:ext cx="2844800" cy="3132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BEE01DE-A184-6B42-9EAA-ED6035CA243F}" type="datetime1">
              <a:rPr lang="fi-FI"/>
              <a:pPr>
                <a:defRPr/>
              </a:pPr>
              <a:t>24.4.2020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995727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oitussivu-IHV20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IntohVuosi-Kansi-27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37167" y="2521753"/>
            <a:ext cx="9739959" cy="818279"/>
          </a:xfrm>
          <a:prstGeom prst="rect">
            <a:avLst/>
          </a:prstGeom>
        </p:spPr>
        <p:txBody>
          <a:bodyPr/>
          <a:lstStyle>
            <a:lvl1pPr algn="ctr">
              <a:defRPr sz="4267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37168" y="3273661"/>
            <a:ext cx="9739957" cy="1800696"/>
          </a:xfrm>
        </p:spPr>
        <p:txBody>
          <a:bodyPr/>
          <a:lstStyle>
            <a:lvl1pPr algn="ctr">
              <a:defRPr sz="2400"/>
            </a:lvl1pPr>
            <a:lvl2pPr marL="0" algn="ctr">
              <a:defRPr/>
            </a:lvl2pPr>
            <a:lvl3pPr marL="479988" indent="-228594">
              <a:buFont typeface="Arial"/>
              <a:buChar char="•"/>
              <a:defRPr sz="1600"/>
            </a:lvl3pPr>
            <a:lvl4pPr marL="719982" indent="-239994">
              <a:buFont typeface="Lucida Grande"/>
              <a:buChar char="-"/>
              <a:defRPr sz="1333"/>
            </a:lvl4pPr>
            <a:lvl5pPr marL="719982" indent="-239994">
              <a:buFont typeface="Lucida Grande"/>
              <a:buChar char="-"/>
              <a:defRPr sz="1333"/>
            </a:lvl5pPr>
            <a:lvl6pPr marL="719982" indent="-239994">
              <a:buFont typeface="Lucida Grande"/>
              <a:buChar char="-"/>
              <a:defRPr sz="1333"/>
            </a:lvl6pPr>
            <a:lvl7pPr marL="719982" indent="-239994">
              <a:buFont typeface="Lucida Grande"/>
              <a:buChar char="-"/>
              <a:defRPr sz="1333"/>
            </a:lvl7pPr>
            <a:lvl8pPr marL="719982" indent="-239994">
              <a:buFont typeface="Lucida Grande"/>
              <a:buChar char="-"/>
              <a:defRPr sz="1333"/>
            </a:lvl8pPr>
            <a:lvl9pPr marL="719982" indent="-239994">
              <a:buFont typeface="Lucida Grande"/>
              <a:buChar char="-"/>
              <a:defRPr sz="1333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16517" y="6322484"/>
            <a:ext cx="2844800" cy="313267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i-FI"/>
              <a:t>2018/ Maatalouslinja/ Marica Twerin</a:t>
            </a: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148667" y="6316133"/>
            <a:ext cx="3860800" cy="31326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19583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sivu-IHV-FIIL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MTK-PPT-IntohVuosi-B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9428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595" y="1310831"/>
            <a:ext cx="8331429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1594" y="2129109"/>
            <a:ext cx="8331431" cy="3428136"/>
          </a:xfrm>
        </p:spPr>
        <p:txBody>
          <a:bodyPr/>
          <a:lstStyle>
            <a:lvl1pPr>
              <a:defRPr sz="2133"/>
            </a:lvl1pPr>
            <a:lvl2pPr marL="0" indent="0">
              <a:buFontTx/>
              <a:buNone/>
              <a:defRPr/>
            </a:lvl2pPr>
            <a:lvl3pPr marL="719982" indent="-239994">
              <a:buFont typeface="Arial"/>
              <a:buChar char="•"/>
              <a:defRPr sz="1867"/>
            </a:lvl3pPr>
            <a:lvl4pPr marL="1199970" indent="-239994">
              <a:buFont typeface="Lucida Grande"/>
              <a:buChar char="-"/>
              <a:defRPr sz="1600"/>
            </a:lvl4pPr>
            <a:lvl5pPr marL="1199970" indent="-239994">
              <a:buFont typeface="Lucida Grande"/>
              <a:buChar char="-"/>
              <a:defRPr sz="1600"/>
            </a:lvl5pPr>
            <a:lvl6pPr marL="1199970" indent="-239994">
              <a:buFont typeface="Lucida Grande"/>
              <a:buChar char="-"/>
              <a:defRPr sz="1600"/>
            </a:lvl6pPr>
            <a:lvl7pPr marL="1199970" indent="-239994">
              <a:buFont typeface="Lucida Grande"/>
              <a:buChar char="-"/>
              <a:defRPr sz="1600"/>
            </a:lvl7pPr>
            <a:lvl8pPr marL="1199970" indent="-239994">
              <a:buFont typeface="Lucida Grande"/>
              <a:buChar char="-"/>
              <a:defRPr sz="1600"/>
            </a:lvl8pPr>
            <a:lvl9pPr marL="1199970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16517" y="6322484"/>
            <a:ext cx="2844800" cy="3132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i-FI"/>
              <a:t>2018/ Maatalouslinja/ Marica Twerin</a:t>
            </a: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8513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595" y="1310831"/>
            <a:ext cx="8331429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1594" y="2129109"/>
            <a:ext cx="8331431" cy="3428136"/>
          </a:xfrm>
        </p:spPr>
        <p:txBody>
          <a:bodyPr numCol="2" spcCol="144000"/>
          <a:lstStyle>
            <a:lvl1pPr>
              <a:defRPr sz="2133"/>
            </a:lvl1pPr>
            <a:lvl2pPr marL="0" indent="0">
              <a:buFontTx/>
              <a:buNone/>
              <a:defRPr/>
            </a:lvl2pPr>
            <a:lvl3pPr marL="719982" indent="-239994">
              <a:buFont typeface="Arial"/>
              <a:buChar char="•"/>
              <a:defRPr sz="1867"/>
            </a:lvl3pPr>
            <a:lvl4pPr marL="1199970" indent="-239994">
              <a:buFont typeface="Lucida Grande"/>
              <a:buChar char="-"/>
              <a:defRPr sz="1600"/>
            </a:lvl4pPr>
            <a:lvl5pPr marL="1199970" indent="-239994">
              <a:buFont typeface="Lucida Grande"/>
              <a:buChar char="-"/>
              <a:defRPr sz="1600"/>
            </a:lvl5pPr>
            <a:lvl6pPr marL="1199970" indent="-239994">
              <a:buFont typeface="Lucida Grande"/>
              <a:buChar char="-"/>
              <a:defRPr sz="1600"/>
            </a:lvl6pPr>
            <a:lvl7pPr marL="1199970" indent="-239994">
              <a:buFont typeface="Lucida Grande"/>
              <a:buChar char="-"/>
              <a:defRPr sz="1600"/>
            </a:lvl7pPr>
            <a:lvl8pPr marL="1199970" indent="-239994">
              <a:buFont typeface="Lucida Grande"/>
              <a:buChar char="-"/>
              <a:defRPr sz="1600"/>
            </a:lvl8pPr>
            <a:lvl9pPr marL="1199970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16517" y="6322484"/>
            <a:ext cx="2844800" cy="3132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i-FI"/>
              <a:t>2018/ Maatalouslinja/ Marica Twerin</a:t>
            </a: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58113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5" descr="MTK-PPT-A-1504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595" y="1310831"/>
            <a:ext cx="8331429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1594" y="2129109"/>
            <a:ext cx="8331431" cy="3428136"/>
          </a:xfrm>
        </p:spPr>
        <p:txBody>
          <a:bodyPr/>
          <a:lstStyle>
            <a:lvl1pPr>
              <a:defRPr sz="2133"/>
            </a:lvl1pPr>
            <a:lvl2pPr marL="0" indent="0">
              <a:buFontTx/>
              <a:buNone/>
              <a:defRPr/>
            </a:lvl2pPr>
            <a:lvl3pPr marL="719982" indent="-239994">
              <a:buFont typeface="Arial"/>
              <a:buChar char="•"/>
              <a:defRPr sz="1867"/>
            </a:lvl3pPr>
            <a:lvl4pPr marL="1199970" indent="-239994">
              <a:buFont typeface="Lucida Grande"/>
              <a:buChar char="-"/>
              <a:defRPr sz="1600"/>
            </a:lvl4pPr>
            <a:lvl5pPr marL="1199970" indent="-239994">
              <a:buFont typeface="Lucida Grande"/>
              <a:buChar char="-"/>
              <a:defRPr sz="1600"/>
            </a:lvl5pPr>
            <a:lvl6pPr marL="1199970" indent="-239994">
              <a:buFont typeface="Lucida Grande"/>
              <a:buChar char="-"/>
              <a:defRPr sz="1600"/>
            </a:lvl6pPr>
            <a:lvl7pPr marL="1199970" indent="-239994">
              <a:buFont typeface="Lucida Grande"/>
              <a:buChar char="-"/>
              <a:defRPr sz="1600"/>
            </a:lvl7pPr>
            <a:lvl8pPr marL="1199970" indent="-239994">
              <a:buFont typeface="Lucida Grande"/>
              <a:buChar char="-"/>
              <a:defRPr sz="1600"/>
            </a:lvl8pPr>
            <a:lvl9pPr marL="1199970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16517" y="6322484"/>
            <a:ext cx="2844800" cy="3132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i-FI"/>
              <a:t>2018/ Maatalouslinja/ Marica Twerin</a:t>
            </a: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62468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5" descr="MTK-PPT-A-1504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595" y="1310831"/>
            <a:ext cx="8331429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1594" y="2129109"/>
            <a:ext cx="8331431" cy="3428136"/>
          </a:xfrm>
        </p:spPr>
        <p:txBody>
          <a:bodyPr numCol="2" spcCol="144000"/>
          <a:lstStyle>
            <a:lvl1pPr>
              <a:defRPr sz="2133"/>
            </a:lvl1pPr>
            <a:lvl2pPr marL="0" indent="0">
              <a:buFontTx/>
              <a:buNone/>
              <a:defRPr/>
            </a:lvl2pPr>
            <a:lvl3pPr marL="719982" indent="-239994">
              <a:buFont typeface="Arial"/>
              <a:buChar char="•"/>
              <a:defRPr sz="1867"/>
            </a:lvl3pPr>
            <a:lvl4pPr marL="1199970" indent="-239994">
              <a:buFont typeface="Lucida Grande"/>
              <a:buChar char="-"/>
              <a:defRPr sz="1600"/>
            </a:lvl4pPr>
            <a:lvl5pPr marL="1199970" indent="-239994">
              <a:buFont typeface="Lucida Grande"/>
              <a:buChar char="-"/>
              <a:defRPr sz="1600"/>
            </a:lvl5pPr>
            <a:lvl6pPr marL="1199970" indent="-239994">
              <a:buFont typeface="Lucida Grande"/>
              <a:buChar char="-"/>
              <a:defRPr sz="1600"/>
            </a:lvl6pPr>
            <a:lvl7pPr marL="1199970" indent="-239994">
              <a:buFont typeface="Lucida Grande"/>
              <a:buChar char="-"/>
              <a:defRPr sz="1600"/>
            </a:lvl7pPr>
            <a:lvl8pPr marL="1199970" indent="-239994">
              <a:buFont typeface="Lucida Grande"/>
              <a:buChar char="-"/>
              <a:defRPr sz="1600"/>
            </a:lvl8pPr>
            <a:lvl9pPr marL="1199970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16517" y="6322484"/>
            <a:ext cx="2844800" cy="3132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i-FI"/>
              <a:t>2018/ Maatalouslinja/ Marica Twerin</a:t>
            </a: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67153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595" y="1310831"/>
            <a:ext cx="8342717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1594" y="2129109"/>
            <a:ext cx="8342719" cy="3428136"/>
          </a:xfrm>
        </p:spPr>
        <p:txBody>
          <a:bodyPr/>
          <a:lstStyle>
            <a:lvl1pPr>
              <a:defRPr sz="2133"/>
            </a:lvl1pPr>
            <a:lvl2pPr marL="0" indent="0">
              <a:buFontTx/>
              <a:buNone/>
              <a:defRPr/>
            </a:lvl2pPr>
            <a:lvl3pPr marL="719982" indent="-239994">
              <a:buFont typeface="Arial"/>
              <a:buChar char="•"/>
              <a:defRPr sz="1867"/>
            </a:lvl3pPr>
            <a:lvl4pPr marL="1199970" indent="-239994">
              <a:buFont typeface="Lucida Grande"/>
              <a:buChar char="-"/>
              <a:defRPr sz="1600"/>
            </a:lvl4pPr>
            <a:lvl5pPr marL="1199970" indent="-239994">
              <a:buFont typeface="Lucida Grande"/>
              <a:buChar char="-"/>
              <a:defRPr sz="1600"/>
            </a:lvl5pPr>
            <a:lvl6pPr marL="1199970" indent="-239994">
              <a:buFont typeface="Lucida Grande"/>
              <a:buChar char="-"/>
              <a:defRPr sz="1600"/>
            </a:lvl6pPr>
            <a:lvl7pPr marL="1199970" indent="-239994">
              <a:buFont typeface="Lucida Grande"/>
              <a:buChar char="-"/>
              <a:defRPr sz="1600"/>
            </a:lvl7pPr>
            <a:lvl8pPr marL="1199970" indent="-239994">
              <a:buFont typeface="Lucida Grande"/>
              <a:buChar char="-"/>
              <a:defRPr sz="1600"/>
            </a:lvl8pPr>
            <a:lvl9pPr marL="1199970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08051" y="6322484"/>
            <a:ext cx="2844800" cy="3132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i-FI"/>
              <a:t>2018/ Maatalouslinja/ Marica Twerin</a:t>
            </a: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92406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595" y="1310831"/>
            <a:ext cx="8342717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1594" y="2129109"/>
            <a:ext cx="8342719" cy="3428136"/>
          </a:xfrm>
        </p:spPr>
        <p:txBody>
          <a:bodyPr numCol="2" spcCol="144000"/>
          <a:lstStyle>
            <a:lvl1pPr>
              <a:defRPr sz="2133"/>
            </a:lvl1pPr>
            <a:lvl2pPr marL="0" indent="0">
              <a:buFontTx/>
              <a:buNone/>
              <a:defRPr/>
            </a:lvl2pPr>
            <a:lvl3pPr marL="719982" indent="-239994">
              <a:buFont typeface="Arial"/>
              <a:buChar char="•"/>
              <a:defRPr sz="1867"/>
            </a:lvl3pPr>
            <a:lvl4pPr marL="1199970" indent="-239994">
              <a:buFont typeface="Lucida Grande"/>
              <a:buChar char="-"/>
              <a:defRPr sz="1600"/>
            </a:lvl4pPr>
            <a:lvl5pPr marL="1199970" indent="-239994">
              <a:buFont typeface="Lucida Grande"/>
              <a:buChar char="-"/>
              <a:defRPr sz="1600"/>
            </a:lvl5pPr>
            <a:lvl6pPr marL="1199970" indent="-239994">
              <a:buFont typeface="Lucida Grande"/>
              <a:buChar char="-"/>
              <a:defRPr sz="1600"/>
            </a:lvl6pPr>
            <a:lvl7pPr marL="1199970" indent="-239994">
              <a:buFont typeface="Lucida Grande"/>
              <a:buChar char="-"/>
              <a:defRPr sz="1600"/>
            </a:lvl7pPr>
            <a:lvl8pPr marL="1199970" indent="-239994">
              <a:buFont typeface="Lucida Grande"/>
              <a:buChar char="-"/>
              <a:defRPr sz="1600"/>
            </a:lvl8pPr>
            <a:lvl9pPr marL="1199970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08051" y="6322484"/>
            <a:ext cx="2844800" cy="3132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i-FI"/>
              <a:t>2018/ Maatalouslinja/ Marica Twerin</a:t>
            </a: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07717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595" y="1310831"/>
            <a:ext cx="8331429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1594" y="2129109"/>
            <a:ext cx="8331431" cy="3428136"/>
          </a:xfrm>
        </p:spPr>
        <p:txBody>
          <a:bodyPr/>
          <a:lstStyle>
            <a:lvl1pPr>
              <a:defRPr sz="2133"/>
            </a:lvl1pPr>
            <a:lvl2pPr marL="0" indent="0">
              <a:buFontTx/>
              <a:buNone/>
              <a:defRPr/>
            </a:lvl2pPr>
            <a:lvl3pPr marL="719982" indent="-239994">
              <a:buFont typeface="Arial"/>
              <a:buChar char="•"/>
              <a:defRPr sz="1867"/>
            </a:lvl3pPr>
            <a:lvl4pPr marL="1199970" indent="-239994">
              <a:buFont typeface="Lucida Grande"/>
              <a:buChar char="-"/>
              <a:defRPr sz="1600"/>
            </a:lvl4pPr>
            <a:lvl5pPr marL="1199970" indent="-239994">
              <a:buFont typeface="Lucida Grande"/>
              <a:buChar char="-"/>
              <a:defRPr sz="1600"/>
            </a:lvl5pPr>
            <a:lvl6pPr marL="1199970" indent="-239994">
              <a:buFont typeface="Lucida Grande"/>
              <a:buChar char="-"/>
              <a:defRPr sz="1600"/>
            </a:lvl6pPr>
            <a:lvl7pPr marL="1199970" indent="-239994">
              <a:buFont typeface="Lucida Grande"/>
              <a:buChar char="-"/>
              <a:defRPr sz="1600"/>
            </a:lvl7pPr>
            <a:lvl8pPr marL="1199970" indent="-239994">
              <a:buFont typeface="Lucida Grande"/>
              <a:buChar char="-"/>
              <a:defRPr sz="1600"/>
            </a:lvl8pPr>
            <a:lvl9pPr marL="1199970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08051" y="6322484"/>
            <a:ext cx="2844800" cy="3132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i-FI"/>
              <a:t>2018/ Maatalouslinja/ Marica Twerin</a:t>
            </a: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93766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595" y="1310831"/>
            <a:ext cx="8331429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1594" y="2129109"/>
            <a:ext cx="8331431" cy="3428136"/>
          </a:xfrm>
        </p:spPr>
        <p:txBody>
          <a:bodyPr numCol="2" spcCol="144000"/>
          <a:lstStyle>
            <a:lvl1pPr>
              <a:defRPr sz="2133"/>
            </a:lvl1pPr>
            <a:lvl2pPr marL="0" indent="0">
              <a:buFontTx/>
              <a:buNone/>
              <a:defRPr/>
            </a:lvl2pPr>
            <a:lvl3pPr marL="719982" indent="-239994">
              <a:buFont typeface="Arial"/>
              <a:buChar char="•"/>
              <a:defRPr sz="1867"/>
            </a:lvl3pPr>
            <a:lvl4pPr marL="1199970" indent="-239994">
              <a:buFont typeface="Lucida Grande"/>
              <a:buChar char="-"/>
              <a:defRPr sz="1600"/>
            </a:lvl4pPr>
            <a:lvl5pPr marL="1199970" indent="-239994">
              <a:buFont typeface="Lucida Grande"/>
              <a:buChar char="-"/>
              <a:defRPr sz="1600"/>
            </a:lvl5pPr>
            <a:lvl6pPr marL="1199970" indent="-239994">
              <a:buFont typeface="Lucida Grande"/>
              <a:buChar char="-"/>
              <a:defRPr sz="1600"/>
            </a:lvl6pPr>
            <a:lvl7pPr marL="1199970" indent="-239994">
              <a:buFont typeface="Lucida Grande"/>
              <a:buChar char="-"/>
              <a:defRPr sz="1600"/>
            </a:lvl7pPr>
            <a:lvl8pPr marL="1199970" indent="-239994">
              <a:buFont typeface="Lucida Grande"/>
              <a:buChar char="-"/>
              <a:defRPr sz="1600"/>
            </a:lvl8pPr>
            <a:lvl9pPr marL="1199970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08051" y="6322484"/>
            <a:ext cx="2844800" cy="3132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i-FI"/>
              <a:t>2018/ Maatalouslinja/ Marica Twerin</a:t>
            </a: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2696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595" y="1310833"/>
            <a:ext cx="8331429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1594" y="2129109"/>
            <a:ext cx="8331431" cy="3428136"/>
          </a:xfrm>
        </p:spPr>
        <p:txBody>
          <a:bodyPr numCol="2" spcCol="144000"/>
          <a:lstStyle>
            <a:lvl1pPr>
              <a:defRPr sz="2133"/>
            </a:lvl1pPr>
            <a:lvl2pPr marL="0" indent="0">
              <a:buFontTx/>
              <a:buNone/>
              <a:defRPr/>
            </a:lvl2pPr>
            <a:lvl3pPr marL="719982" indent="-239994">
              <a:buFont typeface="Arial"/>
              <a:buChar char="•"/>
              <a:defRPr sz="1867"/>
            </a:lvl3pPr>
            <a:lvl4pPr marL="1199970" indent="-239994">
              <a:buFont typeface="Lucida Grande"/>
              <a:buChar char="-"/>
              <a:defRPr sz="1600"/>
            </a:lvl4pPr>
            <a:lvl5pPr marL="1199970" indent="-239994">
              <a:buFont typeface="Lucida Grande"/>
              <a:buChar char="-"/>
              <a:defRPr sz="1600"/>
            </a:lvl5pPr>
            <a:lvl6pPr marL="1199970" indent="-239994">
              <a:buFont typeface="Lucida Grande"/>
              <a:buChar char="-"/>
              <a:defRPr sz="1600"/>
            </a:lvl6pPr>
            <a:lvl7pPr marL="1199970" indent="-239994">
              <a:buFont typeface="Lucida Grande"/>
              <a:buChar char="-"/>
              <a:defRPr sz="1600"/>
            </a:lvl7pPr>
            <a:lvl8pPr marL="1199970" indent="-239994">
              <a:buFont typeface="Lucida Grande"/>
              <a:buChar char="-"/>
              <a:defRPr sz="1600"/>
            </a:lvl8pPr>
            <a:lvl9pPr marL="1199970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16517" y="6322485"/>
            <a:ext cx="2844800" cy="3132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BEE01DE-A184-6B42-9EAA-ED6035CA243F}" type="datetime1">
              <a:rPr lang="fi-FI"/>
              <a:pPr>
                <a:defRPr/>
              </a:pPr>
              <a:t>24.4.2020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76157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595" y="1310831"/>
            <a:ext cx="8331429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1594" y="2129109"/>
            <a:ext cx="8331431" cy="3428136"/>
          </a:xfrm>
        </p:spPr>
        <p:txBody>
          <a:bodyPr/>
          <a:lstStyle>
            <a:lvl1pPr>
              <a:defRPr sz="2133"/>
            </a:lvl1pPr>
            <a:lvl2pPr marL="0" indent="0">
              <a:buFontTx/>
              <a:buNone/>
              <a:defRPr/>
            </a:lvl2pPr>
            <a:lvl3pPr marL="860978" indent="-380990">
              <a:buFont typeface="Arial"/>
              <a:buChar char="•"/>
              <a:defRPr sz="1867"/>
            </a:lvl3pPr>
            <a:lvl4pPr marL="1199970" indent="-239994">
              <a:buFont typeface="Lucida Grande"/>
              <a:buChar char="-"/>
              <a:defRPr sz="1600"/>
            </a:lvl4pPr>
            <a:lvl5pPr marL="1199970" indent="-239994">
              <a:buFont typeface="Lucida Grande"/>
              <a:buChar char="-"/>
              <a:defRPr sz="1600"/>
            </a:lvl5pPr>
            <a:lvl6pPr marL="1199970" indent="-239994">
              <a:buFont typeface="Lucida Grande"/>
              <a:buChar char="-"/>
              <a:defRPr sz="1600"/>
            </a:lvl6pPr>
            <a:lvl7pPr marL="1199970" indent="-239994">
              <a:buFont typeface="Lucida Grande"/>
              <a:buChar char="-"/>
              <a:defRPr sz="1600"/>
            </a:lvl7pPr>
            <a:lvl8pPr marL="1199970" indent="-239994">
              <a:buFont typeface="Lucida Grande"/>
              <a:buChar char="-"/>
              <a:defRPr sz="1600"/>
            </a:lvl8pPr>
            <a:lvl9pPr marL="1199970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08051" y="6322484"/>
            <a:ext cx="2844800" cy="3132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i-FI"/>
              <a:t>2018/ Maatalouslinja/ Marica Twerin</a:t>
            </a: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16029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595" y="1310831"/>
            <a:ext cx="8331429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891594" y="2129109"/>
            <a:ext cx="8331431" cy="3428136"/>
          </a:xfrm>
        </p:spPr>
        <p:txBody>
          <a:bodyPr numCol="2" spcCol="144000"/>
          <a:lstStyle>
            <a:lvl1pPr>
              <a:defRPr sz="2133"/>
            </a:lvl1pPr>
            <a:lvl2pPr marL="0" indent="0">
              <a:buFontTx/>
              <a:buNone/>
              <a:defRPr/>
            </a:lvl2pPr>
            <a:lvl3pPr marL="860978" indent="-380990">
              <a:buFont typeface="Arial"/>
              <a:buChar char="•"/>
              <a:defRPr sz="1867"/>
            </a:lvl3pPr>
            <a:lvl4pPr marL="1199970" indent="-239994">
              <a:buFont typeface="Lucida Grande"/>
              <a:buChar char="-"/>
              <a:defRPr sz="1600"/>
            </a:lvl4pPr>
            <a:lvl5pPr marL="1199970" indent="-239994">
              <a:buFont typeface="Lucida Grande"/>
              <a:buChar char="-"/>
              <a:defRPr sz="1600"/>
            </a:lvl5pPr>
            <a:lvl6pPr marL="1199970" indent="-239994">
              <a:buFont typeface="Lucida Grande"/>
              <a:buChar char="-"/>
              <a:defRPr sz="1600"/>
            </a:lvl6pPr>
            <a:lvl7pPr marL="1199970" indent="-239994">
              <a:buFont typeface="Lucida Grande"/>
              <a:buChar char="-"/>
              <a:defRPr sz="1600"/>
            </a:lvl7pPr>
            <a:lvl8pPr marL="1199970" indent="-239994">
              <a:buFont typeface="Lucida Grande"/>
              <a:buChar char="-"/>
              <a:defRPr sz="1600"/>
            </a:lvl8pPr>
            <a:lvl9pPr marL="1199970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 dirty="0" err="1"/>
              <a:t>ccvcvc</a:t>
            </a:r>
            <a:endParaRPr lang="fi-FI" dirty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08051" y="6322484"/>
            <a:ext cx="2844800" cy="3132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i-FI"/>
              <a:t>2018/ Maatalouslinja/ Marica Twerin</a:t>
            </a: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13671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595" y="1310831"/>
            <a:ext cx="8342717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1594" y="2129109"/>
            <a:ext cx="8342719" cy="3428136"/>
          </a:xfrm>
        </p:spPr>
        <p:txBody>
          <a:bodyPr/>
          <a:lstStyle>
            <a:lvl1pPr>
              <a:defRPr sz="2133"/>
            </a:lvl1pPr>
            <a:lvl2pPr marL="0" indent="0">
              <a:buFontTx/>
              <a:buNone/>
              <a:defRPr/>
            </a:lvl2pPr>
            <a:lvl3pPr marL="719982" indent="-239994">
              <a:buFont typeface="Arial"/>
              <a:buChar char="•"/>
              <a:defRPr sz="1867"/>
            </a:lvl3pPr>
            <a:lvl4pPr marL="1199970" indent="-239994">
              <a:buFont typeface="Lucida Grande"/>
              <a:buChar char="-"/>
              <a:defRPr sz="1600"/>
            </a:lvl4pPr>
            <a:lvl5pPr marL="1199970" indent="-239994">
              <a:buFont typeface="Lucida Grande"/>
              <a:buChar char="-"/>
              <a:defRPr sz="1600"/>
            </a:lvl5pPr>
            <a:lvl6pPr marL="1199970" indent="-239994">
              <a:buFont typeface="Lucida Grande"/>
              <a:buChar char="-"/>
              <a:defRPr sz="1600"/>
            </a:lvl6pPr>
            <a:lvl7pPr marL="1199970" indent="-239994">
              <a:buFont typeface="Lucida Grande"/>
              <a:buChar char="-"/>
              <a:defRPr sz="1600"/>
            </a:lvl7pPr>
            <a:lvl8pPr marL="1199970" indent="-239994">
              <a:buFont typeface="Lucida Grande"/>
              <a:buChar char="-"/>
              <a:defRPr sz="1600"/>
            </a:lvl8pPr>
            <a:lvl9pPr marL="1199970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08051" y="6322484"/>
            <a:ext cx="2844800" cy="3132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i-FI"/>
              <a:t>2018/ Maatalouslinja/ Marica Twerin</a:t>
            </a: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85829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595" y="1310831"/>
            <a:ext cx="8342717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1594" y="2129109"/>
            <a:ext cx="8342719" cy="3428136"/>
          </a:xfrm>
        </p:spPr>
        <p:txBody>
          <a:bodyPr numCol="2" spcCol="144000"/>
          <a:lstStyle>
            <a:lvl1pPr>
              <a:defRPr sz="2133"/>
            </a:lvl1pPr>
            <a:lvl2pPr marL="0" indent="0">
              <a:buFontTx/>
              <a:buNone/>
              <a:defRPr/>
            </a:lvl2pPr>
            <a:lvl3pPr marL="719982" indent="-239994">
              <a:buFont typeface="Arial"/>
              <a:buChar char="•"/>
              <a:defRPr sz="1867"/>
            </a:lvl3pPr>
            <a:lvl4pPr marL="1199970" indent="-239994">
              <a:buFont typeface="Lucida Grande"/>
              <a:buChar char="-"/>
              <a:defRPr sz="1600"/>
            </a:lvl4pPr>
            <a:lvl5pPr marL="1199970" indent="-239994">
              <a:buFont typeface="Lucida Grande"/>
              <a:buChar char="-"/>
              <a:defRPr sz="1600"/>
            </a:lvl5pPr>
            <a:lvl6pPr marL="1199970" indent="-239994">
              <a:buFont typeface="Lucida Grande"/>
              <a:buChar char="-"/>
              <a:defRPr sz="1600"/>
            </a:lvl6pPr>
            <a:lvl7pPr marL="1199970" indent="-239994">
              <a:buFont typeface="Lucida Grande"/>
              <a:buChar char="-"/>
              <a:defRPr sz="1600"/>
            </a:lvl7pPr>
            <a:lvl8pPr marL="1199970" indent="-239994">
              <a:buFont typeface="Lucida Grande"/>
              <a:buChar char="-"/>
              <a:defRPr sz="1600"/>
            </a:lvl8pPr>
            <a:lvl9pPr marL="1199970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08051" y="6322484"/>
            <a:ext cx="2844800" cy="3132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i-FI"/>
              <a:t>2018/ Maatalouslinja/ Marica Twerin</a:t>
            </a: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49232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595" y="1310831"/>
            <a:ext cx="8331429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1594" y="2129109"/>
            <a:ext cx="8331431" cy="3428136"/>
          </a:xfrm>
        </p:spPr>
        <p:txBody>
          <a:bodyPr/>
          <a:lstStyle>
            <a:lvl1pPr>
              <a:defRPr sz="2133"/>
            </a:lvl1pPr>
            <a:lvl2pPr marL="0" indent="0">
              <a:buFontTx/>
              <a:buNone/>
              <a:defRPr/>
            </a:lvl2pPr>
            <a:lvl3pPr marL="719982" indent="-228594">
              <a:buFont typeface="Arial"/>
              <a:buChar char="•"/>
              <a:defRPr sz="1867"/>
            </a:lvl3pPr>
            <a:lvl4pPr marL="1199970" indent="-239994">
              <a:buFont typeface="Lucida Grande"/>
              <a:buChar char="-"/>
              <a:defRPr sz="1600"/>
            </a:lvl4pPr>
            <a:lvl5pPr marL="1199970" indent="-239994">
              <a:buFont typeface="Lucida Grande"/>
              <a:buChar char="-"/>
              <a:defRPr sz="1600"/>
            </a:lvl5pPr>
            <a:lvl6pPr marL="1199970" indent="-239994">
              <a:buFont typeface="Lucida Grande"/>
              <a:buChar char="-"/>
              <a:defRPr sz="1600"/>
            </a:lvl6pPr>
            <a:lvl7pPr marL="1199970" indent="-239994">
              <a:buFont typeface="Lucida Grande"/>
              <a:buChar char="-"/>
              <a:defRPr sz="1600"/>
            </a:lvl7pPr>
            <a:lvl8pPr marL="1199970" indent="-239994">
              <a:buFont typeface="Lucida Grande"/>
              <a:buChar char="-"/>
              <a:defRPr sz="1600"/>
            </a:lvl8pPr>
            <a:lvl9pPr marL="1199970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08051" y="6322484"/>
            <a:ext cx="2844800" cy="3132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i-FI"/>
              <a:t>2018/ Maatalouslinja/ Marica Twerin</a:t>
            </a: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33784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595" y="1310831"/>
            <a:ext cx="8331429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1594" y="2129109"/>
            <a:ext cx="8331431" cy="3428136"/>
          </a:xfrm>
        </p:spPr>
        <p:txBody>
          <a:bodyPr numCol="2" spcCol="144000"/>
          <a:lstStyle>
            <a:lvl1pPr>
              <a:defRPr sz="2133"/>
            </a:lvl1pPr>
            <a:lvl2pPr marL="0" indent="0">
              <a:buFontTx/>
              <a:buNone/>
              <a:defRPr/>
            </a:lvl2pPr>
            <a:lvl3pPr marL="719982" indent="-228594">
              <a:buFont typeface="Arial"/>
              <a:buChar char="•"/>
              <a:defRPr sz="1867"/>
            </a:lvl3pPr>
            <a:lvl4pPr marL="1199970" indent="-239994">
              <a:buFont typeface="Lucida Grande"/>
              <a:buChar char="-"/>
              <a:defRPr sz="1600"/>
            </a:lvl4pPr>
            <a:lvl5pPr marL="1199970" indent="-239994">
              <a:buFont typeface="Lucida Grande"/>
              <a:buChar char="-"/>
              <a:defRPr sz="1600"/>
            </a:lvl5pPr>
            <a:lvl6pPr marL="1199970" indent="-239994">
              <a:buFont typeface="Lucida Grande"/>
              <a:buChar char="-"/>
              <a:defRPr sz="1600"/>
            </a:lvl6pPr>
            <a:lvl7pPr marL="1199970" indent="-239994">
              <a:buFont typeface="Lucida Grande"/>
              <a:buChar char="-"/>
              <a:defRPr sz="1600"/>
            </a:lvl7pPr>
            <a:lvl8pPr marL="1199970" indent="-239994">
              <a:buFont typeface="Lucida Grande"/>
              <a:buChar char="-"/>
              <a:defRPr sz="1600"/>
            </a:lvl8pPr>
            <a:lvl9pPr marL="1199970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08051" y="6322484"/>
            <a:ext cx="2844800" cy="3132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i-FI"/>
              <a:t>2018/ Maatalouslinja/ Marica Twerin</a:t>
            </a: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33177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a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Mallisivu_20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595" y="1310831"/>
            <a:ext cx="8331429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1594" y="2129109"/>
            <a:ext cx="8331431" cy="3428136"/>
          </a:xfrm>
        </p:spPr>
        <p:txBody>
          <a:bodyPr/>
          <a:lstStyle>
            <a:lvl1pPr>
              <a:defRPr sz="2133"/>
            </a:lvl1pPr>
            <a:lvl2pPr marL="0" indent="0">
              <a:buFontTx/>
              <a:buNone/>
              <a:defRPr/>
            </a:lvl2pPr>
            <a:lvl3pPr marL="719982" indent="-239994">
              <a:buFont typeface="Arial"/>
              <a:buChar char="•"/>
              <a:defRPr sz="1867"/>
            </a:lvl3pPr>
            <a:lvl4pPr marL="1199970" indent="-239994">
              <a:buFont typeface="Lucida Grande"/>
              <a:buChar char="-"/>
              <a:defRPr sz="1600"/>
            </a:lvl4pPr>
            <a:lvl5pPr marL="1199970" indent="-239994">
              <a:buFont typeface="Lucida Grande"/>
              <a:buChar char="-"/>
              <a:defRPr sz="1600"/>
            </a:lvl5pPr>
            <a:lvl6pPr marL="1199970" indent="-239994">
              <a:buFont typeface="Lucida Grande"/>
              <a:buChar char="-"/>
              <a:defRPr sz="1600"/>
            </a:lvl6pPr>
            <a:lvl7pPr marL="1199970" indent="-239994">
              <a:buFont typeface="Lucida Grande"/>
              <a:buChar char="-"/>
              <a:defRPr sz="1600"/>
            </a:lvl7pPr>
            <a:lvl8pPr marL="1199970" indent="-239994">
              <a:buFont typeface="Lucida Grande"/>
              <a:buChar char="-"/>
              <a:defRPr sz="1600"/>
            </a:lvl8pPr>
            <a:lvl9pPr marL="1199970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08051" y="6322484"/>
            <a:ext cx="2844800" cy="3132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i-FI"/>
              <a:t>2018/ Maatalouslinja/ Marica Twerin</a:t>
            </a: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87857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594" y="1310831"/>
            <a:ext cx="10353033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1594" y="2129109"/>
            <a:ext cx="10366797" cy="3428136"/>
          </a:xfrm>
        </p:spPr>
        <p:txBody>
          <a:bodyPr/>
          <a:lstStyle>
            <a:lvl1pPr>
              <a:defRPr sz="2133"/>
            </a:lvl1pPr>
            <a:lvl2pPr marL="0" indent="0">
              <a:buFontTx/>
              <a:buNone/>
              <a:defRPr/>
            </a:lvl2pPr>
            <a:lvl3pPr marL="719982" indent="-239994">
              <a:buFont typeface="Arial"/>
              <a:buChar char="•"/>
              <a:defRPr sz="1867"/>
            </a:lvl3pPr>
            <a:lvl4pPr marL="1199970" indent="-239994">
              <a:buFont typeface="Lucida Grande"/>
              <a:buChar char="-"/>
              <a:defRPr sz="1600"/>
            </a:lvl4pPr>
            <a:lvl5pPr marL="1199970" indent="-239994">
              <a:buFont typeface="Lucida Grande"/>
              <a:buChar char="-"/>
              <a:defRPr sz="1600"/>
            </a:lvl5pPr>
            <a:lvl6pPr marL="1199970" indent="-239994">
              <a:buFont typeface="Lucida Grande"/>
              <a:buChar char="-"/>
              <a:defRPr sz="1600"/>
            </a:lvl6pPr>
            <a:lvl7pPr marL="1199970" indent="-239994">
              <a:buFont typeface="Lucida Grande"/>
              <a:buChar char="-"/>
              <a:defRPr sz="1600"/>
            </a:lvl7pPr>
            <a:lvl8pPr marL="1199970" indent="-239994">
              <a:buFont typeface="Lucida Grande"/>
              <a:buChar char="-"/>
              <a:defRPr sz="1600"/>
            </a:lvl8pPr>
            <a:lvl9pPr marL="1199970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08051" y="6322484"/>
            <a:ext cx="2844800" cy="3132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i-FI"/>
              <a:t>2018/ Maatalouslinja/ Marica Twerin</a:t>
            </a: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05356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594" y="1310831"/>
            <a:ext cx="10353033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1594" y="2129109"/>
            <a:ext cx="10366797" cy="3428136"/>
          </a:xfrm>
        </p:spPr>
        <p:txBody>
          <a:bodyPr numCol="2" spcCol="144000"/>
          <a:lstStyle>
            <a:lvl1pPr>
              <a:defRPr sz="2133"/>
            </a:lvl1pPr>
            <a:lvl2pPr marL="0" indent="0">
              <a:buFontTx/>
              <a:buNone/>
              <a:defRPr/>
            </a:lvl2pPr>
            <a:lvl3pPr marL="719982" indent="-239994">
              <a:buFont typeface="Arial"/>
              <a:buChar char="•"/>
              <a:defRPr sz="1867"/>
            </a:lvl3pPr>
            <a:lvl4pPr marL="1199970" indent="-239994">
              <a:buFont typeface="Lucida Grande"/>
              <a:buChar char="-"/>
              <a:defRPr sz="1600"/>
            </a:lvl4pPr>
            <a:lvl5pPr marL="1199970" indent="-239994">
              <a:buFont typeface="Lucida Grande"/>
              <a:buChar char="-"/>
              <a:defRPr sz="1600"/>
            </a:lvl5pPr>
            <a:lvl6pPr marL="1199970" indent="-239994">
              <a:buFont typeface="Lucida Grande"/>
              <a:buChar char="-"/>
              <a:defRPr sz="1600"/>
            </a:lvl6pPr>
            <a:lvl7pPr marL="1199970" indent="-239994">
              <a:buFont typeface="Lucida Grande"/>
              <a:buChar char="-"/>
              <a:defRPr sz="1600"/>
            </a:lvl7pPr>
            <a:lvl8pPr marL="1199970" indent="-239994">
              <a:buFont typeface="Lucida Grande"/>
              <a:buChar char="-"/>
              <a:defRPr sz="1600"/>
            </a:lvl8pPr>
            <a:lvl9pPr marL="1199970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08051" y="6322484"/>
            <a:ext cx="2844800" cy="3132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i-FI"/>
              <a:t>2018/ Maatalouslinja/ Marica Twerin</a:t>
            </a: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87918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594" y="1029573"/>
            <a:ext cx="10353033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8566" y="1778731"/>
            <a:ext cx="10366797" cy="3428136"/>
          </a:xfrm>
        </p:spPr>
        <p:txBody>
          <a:bodyPr spcCol="0"/>
          <a:lstStyle>
            <a:lvl1pPr>
              <a:defRPr sz="2133"/>
            </a:lvl1pPr>
            <a:lvl2pPr marL="0" indent="0">
              <a:buFontTx/>
              <a:buNone/>
              <a:defRPr/>
            </a:lvl2pPr>
            <a:lvl3pPr marL="719982" indent="-239994">
              <a:buFont typeface="Arial"/>
              <a:buChar char="•"/>
              <a:defRPr sz="1867"/>
            </a:lvl3pPr>
            <a:lvl4pPr marL="1199970" indent="-239994">
              <a:buFont typeface="Lucida Grande"/>
              <a:buChar char="-"/>
              <a:defRPr sz="1600"/>
            </a:lvl4pPr>
            <a:lvl5pPr marL="1199970" indent="-239994">
              <a:buFont typeface="Lucida Grande"/>
              <a:buChar char="-"/>
              <a:defRPr sz="1600"/>
            </a:lvl5pPr>
            <a:lvl6pPr marL="1199970" indent="-239994">
              <a:buFont typeface="Lucida Grande"/>
              <a:buChar char="-"/>
              <a:defRPr sz="1600"/>
            </a:lvl6pPr>
            <a:lvl7pPr marL="1199970" indent="-239994">
              <a:buFont typeface="Lucida Grande"/>
              <a:buChar char="-"/>
              <a:defRPr sz="1600"/>
            </a:lvl7pPr>
            <a:lvl8pPr marL="1199970" indent="-239994">
              <a:buFont typeface="Lucida Grande"/>
              <a:buChar char="-"/>
              <a:defRPr sz="1600"/>
            </a:lvl8pPr>
            <a:lvl9pPr marL="1199970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08051" y="6322484"/>
            <a:ext cx="2844800" cy="3132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i-FI"/>
              <a:t>2018/ Maatalouslinja/ Marica Twerin</a:t>
            </a: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2569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5" descr="MTK-PPT-A-1504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595" y="1310833"/>
            <a:ext cx="8331429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1594" y="2129109"/>
            <a:ext cx="8331431" cy="3428136"/>
          </a:xfrm>
        </p:spPr>
        <p:txBody>
          <a:bodyPr/>
          <a:lstStyle>
            <a:lvl1pPr>
              <a:defRPr sz="2133"/>
            </a:lvl1pPr>
            <a:lvl2pPr marL="0" indent="0">
              <a:buFontTx/>
              <a:buNone/>
              <a:defRPr/>
            </a:lvl2pPr>
            <a:lvl3pPr marL="719982" indent="-239994">
              <a:buFont typeface="Arial"/>
              <a:buChar char="•"/>
              <a:defRPr sz="1867"/>
            </a:lvl3pPr>
            <a:lvl4pPr marL="1199970" indent="-239994">
              <a:buFont typeface="Lucida Grande"/>
              <a:buChar char="-"/>
              <a:defRPr sz="1600"/>
            </a:lvl4pPr>
            <a:lvl5pPr marL="1199970" indent="-239994">
              <a:buFont typeface="Lucida Grande"/>
              <a:buChar char="-"/>
              <a:defRPr sz="1600"/>
            </a:lvl5pPr>
            <a:lvl6pPr marL="1199970" indent="-239994">
              <a:buFont typeface="Lucida Grande"/>
              <a:buChar char="-"/>
              <a:defRPr sz="1600"/>
            </a:lvl6pPr>
            <a:lvl7pPr marL="1199970" indent="-239994">
              <a:buFont typeface="Lucida Grande"/>
              <a:buChar char="-"/>
              <a:defRPr sz="1600"/>
            </a:lvl7pPr>
            <a:lvl8pPr marL="1199970" indent="-239994">
              <a:buFont typeface="Lucida Grande"/>
              <a:buChar char="-"/>
              <a:defRPr sz="1600"/>
            </a:lvl8pPr>
            <a:lvl9pPr marL="1199970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16517" y="6322485"/>
            <a:ext cx="2844800" cy="3132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BEE01DE-A184-6B42-9EAA-ED6035CA243F}" type="datetime1">
              <a:rPr lang="fi-FI"/>
              <a:pPr>
                <a:defRPr/>
              </a:pPr>
              <a:t>24.4.2020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60780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594" y="1029573"/>
            <a:ext cx="10353033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8566" y="1778731"/>
            <a:ext cx="10366797" cy="3428136"/>
          </a:xfrm>
        </p:spPr>
        <p:txBody>
          <a:bodyPr numCol="2" spcCol="144000"/>
          <a:lstStyle>
            <a:lvl1pPr>
              <a:defRPr sz="2133"/>
            </a:lvl1pPr>
            <a:lvl2pPr marL="0" indent="0">
              <a:buFontTx/>
              <a:buNone/>
              <a:defRPr/>
            </a:lvl2pPr>
            <a:lvl3pPr marL="719982" indent="-239994">
              <a:buFont typeface="Arial"/>
              <a:buChar char="•"/>
              <a:defRPr sz="1867"/>
            </a:lvl3pPr>
            <a:lvl4pPr marL="1199970" indent="-239994">
              <a:buFont typeface="Lucida Grande"/>
              <a:buChar char="-"/>
              <a:defRPr sz="1600"/>
            </a:lvl4pPr>
            <a:lvl5pPr marL="1199970" indent="-239994">
              <a:buFont typeface="Lucida Grande"/>
              <a:buChar char="-"/>
              <a:defRPr sz="1600"/>
            </a:lvl5pPr>
            <a:lvl6pPr marL="1199970" indent="-239994">
              <a:buFont typeface="Lucida Grande"/>
              <a:buChar char="-"/>
              <a:defRPr sz="1600"/>
            </a:lvl6pPr>
            <a:lvl7pPr marL="1199970" indent="-239994">
              <a:buFont typeface="Lucida Grande"/>
              <a:buChar char="-"/>
              <a:defRPr sz="1600"/>
            </a:lvl7pPr>
            <a:lvl8pPr marL="1199970" indent="-239994">
              <a:buFont typeface="Lucida Grande"/>
              <a:buChar char="-"/>
              <a:defRPr sz="1600"/>
            </a:lvl8pPr>
            <a:lvl9pPr marL="1199970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08051" y="6322484"/>
            <a:ext cx="2844800" cy="3132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i-FI"/>
              <a:t>2018/ Maatalouslinja/ Marica Twerin</a:t>
            </a: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952556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594" y="676773"/>
            <a:ext cx="10353033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8922" y="1495051"/>
            <a:ext cx="10366797" cy="3428136"/>
          </a:xfrm>
        </p:spPr>
        <p:txBody>
          <a:bodyPr/>
          <a:lstStyle>
            <a:lvl1pPr>
              <a:defRPr sz="2133"/>
            </a:lvl1pPr>
            <a:lvl2pPr marL="0" indent="0">
              <a:buFontTx/>
              <a:buNone/>
              <a:defRPr/>
            </a:lvl2pPr>
            <a:lvl3pPr marL="719982" indent="-239994">
              <a:buFont typeface="Arial"/>
              <a:buChar char="•"/>
              <a:defRPr sz="1867"/>
            </a:lvl3pPr>
            <a:lvl4pPr marL="1199970" indent="-239994">
              <a:buFont typeface="Lucida Grande"/>
              <a:buChar char="-"/>
              <a:defRPr sz="1600"/>
            </a:lvl4pPr>
            <a:lvl5pPr marL="1199970" indent="-239994">
              <a:buFont typeface="Lucida Grande"/>
              <a:buChar char="-"/>
              <a:defRPr sz="1600"/>
            </a:lvl5pPr>
            <a:lvl6pPr marL="1199970" indent="-239994">
              <a:buFont typeface="Lucida Grande"/>
              <a:buChar char="-"/>
              <a:defRPr sz="1600"/>
            </a:lvl6pPr>
            <a:lvl7pPr marL="1199970" indent="-239994">
              <a:buFont typeface="Lucida Grande"/>
              <a:buChar char="-"/>
              <a:defRPr sz="1600"/>
            </a:lvl7pPr>
            <a:lvl8pPr marL="1199970" indent="-239994">
              <a:buFont typeface="Lucida Grande"/>
              <a:buChar char="-"/>
              <a:defRPr sz="1600"/>
            </a:lvl8pPr>
            <a:lvl9pPr marL="1199970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08051" y="6322484"/>
            <a:ext cx="2844800" cy="3132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i-FI"/>
              <a:t>2018/ Maatalouslinja/ Marica Twerin</a:t>
            </a: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412090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594" y="676773"/>
            <a:ext cx="10353033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8922" y="1495051"/>
            <a:ext cx="10366797" cy="3428136"/>
          </a:xfrm>
        </p:spPr>
        <p:txBody>
          <a:bodyPr numCol="2" spcCol="144000"/>
          <a:lstStyle>
            <a:lvl1pPr>
              <a:defRPr sz="2133"/>
            </a:lvl1pPr>
            <a:lvl2pPr marL="0" indent="0">
              <a:buFontTx/>
              <a:buNone/>
              <a:defRPr/>
            </a:lvl2pPr>
            <a:lvl3pPr marL="719982" indent="-239994">
              <a:buFont typeface="Arial"/>
              <a:buChar char="•"/>
              <a:defRPr sz="1867"/>
            </a:lvl3pPr>
            <a:lvl4pPr marL="1199970" indent="-239994">
              <a:buFont typeface="Lucida Grande"/>
              <a:buChar char="-"/>
              <a:defRPr sz="1600"/>
            </a:lvl4pPr>
            <a:lvl5pPr marL="1199970" indent="-239994">
              <a:buFont typeface="Lucida Grande"/>
              <a:buChar char="-"/>
              <a:defRPr sz="1600"/>
            </a:lvl5pPr>
            <a:lvl6pPr marL="1199970" indent="-239994">
              <a:buFont typeface="Lucida Grande"/>
              <a:buChar char="-"/>
              <a:defRPr sz="1600"/>
            </a:lvl6pPr>
            <a:lvl7pPr marL="1199970" indent="-239994">
              <a:buFont typeface="Lucida Grande"/>
              <a:buChar char="-"/>
              <a:defRPr sz="1600"/>
            </a:lvl7pPr>
            <a:lvl8pPr marL="1199970" indent="-239994">
              <a:buFont typeface="Lucida Grande"/>
              <a:buChar char="-"/>
              <a:defRPr sz="1600"/>
            </a:lvl8pPr>
            <a:lvl9pPr marL="1199970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08051" y="6322484"/>
            <a:ext cx="2844800" cy="3132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i-FI"/>
              <a:t>2018/ Maatalouslinja/ Marica Twerin</a:t>
            </a: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446577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594" y="1310831"/>
            <a:ext cx="10353033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1594" y="2129109"/>
            <a:ext cx="10366797" cy="3428136"/>
          </a:xfrm>
        </p:spPr>
        <p:txBody>
          <a:bodyPr/>
          <a:lstStyle>
            <a:lvl1pPr>
              <a:defRPr sz="2133"/>
            </a:lvl1pPr>
            <a:lvl2pPr marL="0" indent="0">
              <a:buFontTx/>
              <a:buNone/>
              <a:defRPr/>
            </a:lvl2pPr>
            <a:lvl3pPr marL="719982" indent="-239994">
              <a:buFont typeface="Arial"/>
              <a:buChar char="•"/>
              <a:defRPr sz="1867"/>
            </a:lvl3pPr>
            <a:lvl4pPr marL="1199970" indent="-239994">
              <a:buFont typeface="Lucida Grande"/>
              <a:buChar char="-"/>
              <a:defRPr sz="1600"/>
            </a:lvl4pPr>
            <a:lvl5pPr marL="1199970" indent="-239994">
              <a:buFont typeface="Lucida Grande"/>
              <a:buChar char="-"/>
              <a:defRPr sz="1600"/>
            </a:lvl5pPr>
            <a:lvl6pPr marL="1199970" indent="-239994">
              <a:buFont typeface="Lucida Grande"/>
              <a:buChar char="-"/>
              <a:defRPr sz="1600"/>
            </a:lvl6pPr>
            <a:lvl7pPr marL="1199970" indent="-239994">
              <a:buFont typeface="Lucida Grande"/>
              <a:buChar char="-"/>
              <a:defRPr sz="1600"/>
            </a:lvl7pPr>
            <a:lvl8pPr marL="1199970" indent="-239994">
              <a:buFont typeface="Lucida Grande"/>
              <a:buChar char="-"/>
              <a:defRPr sz="1600"/>
            </a:lvl8pPr>
            <a:lvl9pPr marL="1199970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3043768" y="6316133"/>
            <a:ext cx="1096433" cy="3132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i-FI"/>
              <a:t>2018/ Maatalouslinja/ Marica Twerin</a:t>
            </a: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140200" y="6316133"/>
            <a:ext cx="3380317" cy="313267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499118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594" y="1310831"/>
            <a:ext cx="10353033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1594" y="2129109"/>
            <a:ext cx="10366797" cy="3428136"/>
          </a:xfrm>
        </p:spPr>
        <p:txBody>
          <a:bodyPr numCol="2" spcCol="144000"/>
          <a:lstStyle>
            <a:lvl1pPr>
              <a:defRPr sz="2133"/>
            </a:lvl1pPr>
            <a:lvl2pPr marL="0" indent="0">
              <a:buFontTx/>
              <a:buNone/>
              <a:defRPr/>
            </a:lvl2pPr>
            <a:lvl3pPr marL="719982" indent="-239994">
              <a:buFont typeface="Arial"/>
              <a:buChar char="•"/>
              <a:defRPr sz="1867"/>
            </a:lvl3pPr>
            <a:lvl4pPr marL="1199970" indent="-239994">
              <a:buFont typeface="Lucida Grande"/>
              <a:buChar char="-"/>
              <a:defRPr sz="1600"/>
            </a:lvl4pPr>
            <a:lvl5pPr marL="1199970" indent="-239994">
              <a:buFont typeface="Lucida Grande"/>
              <a:buChar char="-"/>
              <a:defRPr sz="1600"/>
            </a:lvl5pPr>
            <a:lvl6pPr marL="1199970" indent="-239994">
              <a:buFont typeface="Lucida Grande"/>
              <a:buChar char="-"/>
              <a:defRPr sz="1600"/>
            </a:lvl6pPr>
            <a:lvl7pPr marL="1199970" indent="-239994">
              <a:buFont typeface="Lucida Grande"/>
              <a:buChar char="-"/>
              <a:defRPr sz="1600"/>
            </a:lvl7pPr>
            <a:lvl8pPr marL="1199970" indent="-239994">
              <a:buFont typeface="Lucida Grande"/>
              <a:buChar char="-"/>
              <a:defRPr sz="1600"/>
            </a:lvl8pPr>
            <a:lvl9pPr marL="1199970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3043768" y="6316133"/>
            <a:ext cx="1096433" cy="3132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i-FI"/>
              <a:t>2018/ Maatalouslinja/ Marica Twerin</a:t>
            </a: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140200" y="6316133"/>
            <a:ext cx="3380317" cy="313267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108102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594" y="1310831"/>
            <a:ext cx="10353033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1594" y="2129109"/>
            <a:ext cx="10366797" cy="3428136"/>
          </a:xfrm>
        </p:spPr>
        <p:txBody>
          <a:bodyPr/>
          <a:lstStyle>
            <a:lvl1pPr>
              <a:defRPr sz="2133"/>
            </a:lvl1pPr>
            <a:lvl2pPr marL="0" indent="0">
              <a:buFontTx/>
              <a:buNone/>
              <a:defRPr/>
            </a:lvl2pPr>
            <a:lvl3pPr marL="719982" indent="-239994">
              <a:buFont typeface="Arial"/>
              <a:buChar char="•"/>
              <a:defRPr sz="1867"/>
            </a:lvl3pPr>
            <a:lvl4pPr marL="1199970" indent="-239994">
              <a:buFont typeface="Lucida Grande"/>
              <a:buChar char="-"/>
              <a:defRPr sz="1600"/>
            </a:lvl4pPr>
            <a:lvl5pPr marL="1199970" indent="-239994">
              <a:buFont typeface="Lucida Grande"/>
              <a:buChar char="-"/>
              <a:defRPr sz="1600"/>
            </a:lvl5pPr>
            <a:lvl6pPr marL="1199970" indent="-239994">
              <a:buFont typeface="Lucida Grande"/>
              <a:buChar char="-"/>
              <a:defRPr sz="1600"/>
            </a:lvl6pPr>
            <a:lvl7pPr marL="1199970" indent="-239994">
              <a:buFont typeface="Lucida Grande"/>
              <a:buChar char="-"/>
              <a:defRPr sz="1600"/>
            </a:lvl7pPr>
            <a:lvl8pPr marL="1199970" indent="-239994">
              <a:buFont typeface="Lucida Grande"/>
              <a:buChar char="-"/>
              <a:defRPr sz="1600"/>
            </a:lvl8pPr>
            <a:lvl9pPr marL="1199970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08051" y="6322484"/>
            <a:ext cx="2844800" cy="3132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i-FI"/>
              <a:t>2018/ Maatalouslinja/ Marica Twerin</a:t>
            </a: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732871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594" y="1310831"/>
            <a:ext cx="10353033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1594" y="2129109"/>
            <a:ext cx="10366797" cy="3428136"/>
          </a:xfrm>
        </p:spPr>
        <p:txBody>
          <a:bodyPr numCol="2" spcCol="144000"/>
          <a:lstStyle>
            <a:lvl1pPr>
              <a:defRPr sz="2133"/>
            </a:lvl1pPr>
            <a:lvl2pPr marL="0" indent="0">
              <a:buFontTx/>
              <a:buNone/>
              <a:defRPr/>
            </a:lvl2pPr>
            <a:lvl3pPr marL="719982" indent="-239994">
              <a:buFont typeface="Arial"/>
              <a:buChar char="•"/>
              <a:defRPr sz="1867"/>
            </a:lvl3pPr>
            <a:lvl4pPr marL="1199970" indent="-239994">
              <a:buFont typeface="Lucida Grande"/>
              <a:buChar char="-"/>
              <a:defRPr sz="1600"/>
            </a:lvl4pPr>
            <a:lvl5pPr marL="1199970" indent="-239994">
              <a:buFont typeface="Lucida Grande"/>
              <a:buChar char="-"/>
              <a:defRPr sz="1600"/>
            </a:lvl5pPr>
            <a:lvl6pPr marL="1199970" indent="-239994">
              <a:buFont typeface="Lucida Grande"/>
              <a:buChar char="-"/>
              <a:defRPr sz="1600"/>
            </a:lvl6pPr>
            <a:lvl7pPr marL="1199970" indent="-239994">
              <a:buFont typeface="Lucida Grande"/>
              <a:buChar char="-"/>
              <a:defRPr sz="1600"/>
            </a:lvl7pPr>
            <a:lvl8pPr marL="1199970" indent="-239994">
              <a:buFont typeface="Lucida Grande"/>
              <a:buChar char="-"/>
              <a:defRPr sz="1600"/>
            </a:lvl8pPr>
            <a:lvl9pPr marL="1199970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08051" y="6322484"/>
            <a:ext cx="2844800" cy="3132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i-FI"/>
              <a:t>2018/ Maatalouslinja/ Marica Twerin</a:t>
            </a: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460950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876301" y="6534151"/>
            <a:ext cx="833967" cy="19499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i-FI" sz="667" spc="-200" dirty="0">
                <a:solidFill>
                  <a:schemeClr val="accent3"/>
                </a:solidFill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594" y="1310831"/>
            <a:ext cx="10353033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1594" y="2129109"/>
            <a:ext cx="10366797" cy="3428136"/>
          </a:xfrm>
        </p:spPr>
        <p:txBody>
          <a:bodyPr/>
          <a:lstStyle>
            <a:lvl1pPr>
              <a:defRPr sz="2133"/>
            </a:lvl1pPr>
            <a:lvl2pPr marL="0" indent="0">
              <a:buFontTx/>
              <a:buNone/>
              <a:defRPr/>
            </a:lvl2pPr>
            <a:lvl3pPr marL="719982" indent="-239994">
              <a:buFont typeface="Arial"/>
              <a:buChar char="•"/>
              <a:defRPr sz="1867"/>
            </a:lvl3pPr>
            <a:lvl4pPr marL="1199970" indent="-239994">
              <a:buFont typeface="Lucida Grande"/>
              <a:buChar char="-"/>
              <a:defRPr sz="1600"/>
            </a:lvl4pPr>
            <a:lvl5pPr marL="1199970" indent="-239994">
              <a:buFont typeface="Lucida Grande"/>
              <a:buChar char="-"/>
              <a:defRPr sz="1600"/>
            </a:lvl5pPr>
            <a:lvl6pPr marL="1199970" indent="-239994">
              <a:buFont typeface="Lucida Grande"/>
              <a:buChar char="-"/>
              <a:defRPr sz="1600"/>
            </a:lvl6pPr>
            <a:lvl7pPr marL="1199970" indent="-239994">
              <a:buFont typeface="Lucida Grande"/>
              <a:buChar char="-"/>
              <a:defRPr sz="1600"/>
            </a:lvl7pPr>
            <a:lvl8pPr marL="1199970" indent="-239994">
              <a:buFont typeface="Lucida Grande"/>
              <a:buChar char="-"/>
              <a:defRPr sz="1600"/>
            </a:lvl8pPr>
            <a:lvl9pPr marL="1199970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816100" y="6322484"/>
            <a:ext cx="1830917" cy="3132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i-FI"/>
              <a:t>2018/ Maatalouslinja/ Marica Twerin</a:t>
            </a:r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369558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876301" y="6534151"/>
            <a:ext cx="833967" cy="19499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i-FI" sz="667" spc="-200" dirty="0">
                <a:solidFill>
                  <a:schemeClr val="accent3"/>
                </a:solidFill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594" y="1310831"/>
            <a:ext cx="10353033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1594" y="2129109"/>
            <a:ext cx="10366797" cy="3428136"/>
          </a:xfrm>
        </p:spPr>
        <p:txBody>
          <a:bodyPr numCol="2" spcCol="144000"/>
          <a:lstStyle>
            <a:lvl1pPr>
              <a:defRPr sz="2133"/>
            </a:lvl1pPr>
            <a:lvl2pPr marL="0" indent="0">
              <a:buFontTx/>
              <a:buNone/>
              <a:defRPr/>
            </a:lvl2pPr>
            <a:lvl3pPr marL="719982" indent="-239994">
              <a:buFont typeface="Arial"/>
              <a:buChar char="•"/>
              <a:defRPr sz="1867"/>
            </a:lvl3pPr>
            <a:lvl4pPr marL="1199970" indent="-239994">
              <a:buFont typeface="Lucida Grande"/>
              <a:buChar char="-"/>
              <a:defRPr sz="1600"/>
            </a:lvl4pPr>
            <a:lvl5pPr marL="1199970" indent="-239994">
              <a:buFont typeface="Lucida Grande"/>
              <a:buChar char="-"/>
              <a:defRPr sz="1600"/>
            </a:lvl5pPr>
            <a:lvl6pPr marL="1199970" indent="-239994">
              <a:buFont typeface="Lucida Grande"/>
              <a:buChar char="-"/>
              <a:defRPr sz="1600"/>
            </a:lvl6pPr>
            <a:lvl7pPr marL="1199970" indent="-239994">
              <a:buFont typeface="Lucida Grande"/>
              <a:buChar char="-"/>
              <a:defRPr sz="1600"/>
            </a:lvl7pPr>
            <a:lvl8pPr marL="1199970" indent="-239994">
              <a:buFont typeface="Lucida Grande"/>
              <a:buChar char="-"/>
              <a:defRPr sz="1600"/>
            </a:lvl8pPr>
            <a:lvl9pPr marL="1199970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816100" y="6322484"/>
            <a:ext cx="1830917" cy="3132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i-FI"/>
              <a:t>2018/ Maatalouslinja/ Marica Twerin</a:t>
            </a:r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415812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876301" y="6534151"/>
            <a:ext cx="833967" cy="19499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i-FI" sz="667" spc="-200" dirty="0">
                <a:solidFill>
                  <a:schemeClr val="accent3"/>
                </a:solidFill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594" y="1310831"/>
            <a:ext cx="10353033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1594" y="2129109"/>
            <a:ext cx="10366797" cy="3428136"/>
          </a:xfrm>
        </p:spPr>
        <p:txBody>
          <a:bodyPr spcCol="0"/>
          <a:lstStyle>
            <a:lvl1pPr>
              <a:defRPr sz="2133"/>
            </a:lvl1pPr>
            <a:lvl2pPr marL="0" indent="0">
              <a:buFontTx/>
              <a:buNone/>
              <a:defRPr/>
            </a:lvl2pPr>
            <a:lvl3pPr marL="719982" indent="-239994">
              <a:buFont typeface="Arial"/>
              <a:buChar char="•"/>
              <a:defRPr sz="1867"/>
            </a:lvl3pPr>
            <a:lvl4pPr marL="1199970" indent="-239994">
              <a:buFont typeface="Lucida Grande"/>
              <a:buChar char="-"/>
              <a:defRPr sz="1600"/>
            </a:lvl4pPr>
            <a:lvl5pPr marL="1199970" indent="-239994">
              <a:buFont typeface="Lucida Grande"/>
              <a:buChar char="-"/>
              <a:defRPr sz="1600"/>
            </a:lvl5pPr>
            <a:lvl6pPr marL="1199970" indent="-239994">
              <a:buFont typeface="Lucida Grande"/>
              <a:buChar char="-"/>
              <a:defRPr sz="1600"/>
            </a:lvl6pPr>
            <a:lvl7pPr marL="1199970" indent="-239994">
              <a:buFont typeface="Lucida Grande"/>
              <a:buChar char="-"/>
              <a:defRPr sz="1600"/>
            </a:lvl7pPr>
            <a:lvl8pPr marL="1199970" indent="-239994">
              <a:buFont typeface="Lucida Grande"/>
              <a:buChar char="-"/>
              <a:defRPr sz="1600"/>
            </a:lvl8pPr>
            <a:lvl9pPr marL="1199970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816100" y="6322484"/>
            <a:ext cx="1830917" cy="3132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i-FI"/>
              <a:t>2018/ Maatalouslinja/ Marica Twerin</a:t>
            </a:r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230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5" descr="MTK-PPT-A-1504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595" y="1310833"/>
            <a:ext cx="8331429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1594" y="2129109"/>
            <a:ext cx="8331431" cy="3428136"/>
          </a:xfrm>
        </p:spPr>
        <p:txBody>
          <a:bodyPr numCol="2" spcCol="144000"/>
          <a:lstStyle>
            <a:lvl1pPr>
              <a:defRPr sz="2133"/>
            </a:lvl1pPr>
            <a:lvl2pPr marL="0" indent="0">
              <a:buFontTx/>
              <a:buNone/>
              <a:defRPr/>
            </a:lvl2pPr>
            <a:lvl3pPr marL="719982" indent="-239994">
              <a:buFont typeface="Arial"/>
              <a:buChar char="•"/>
              <a:defRPr sz="1867"/>
            </a:lvl3pPr>
            <a:lvl4pPr marL="1199970" indent="-239994">
              <a:buFont typeface="Lucida Grande"/>
              <a:buChar char="-"/>
              <a:defRPr sz="1600"/>
            </a:lvl4pPr>
            <a:lvl5pPr marL="1199970" indent="-239994">
              <a:buFont typeface="Lucida Grande"/>
              <a:buChar char="-"/>
              <a:defRPr sz="1600"/>
            </a:lvl5pPr>
            <a:lvl6pPr marL="1199970" indent="-239994">
              <a:buFont typeface="Lucida Grande"/>
              <a:buChar char="-"/>
              <a:defRPr sz="1600"/>
            </a:lvl6pPr>
            <a:lvl7pPr marL="1199970" indent="-239994">
              <a:buFont typeface="Lucida Grande"/>
              <a:buChar char="-"/>
              <a:defRPr sz="1600"/>
            </a:lvl7pPr>
            <a:lvl8pPr marL="1199970" indent="-239994">
              <a:buFont typeface="Lucida Grande"/>
              <a:buChar char="-"/>
              <a:defRPr sz="1600"/>
            </a:lvl8pPr>
            <a:lvl9pPr marL="1199970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16517" y="6322485"/>
            <a:ext cx="2844800" cy="3132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BEE01DE-A184-6B42-9EAA-ED6035CA243F}" type="datetime1">
              <a:rPr lang="fi-FI"/>
              <a:pPr>
                <a:defRPr/>
              </a:pPr>
              <a:t>24.4.2020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522997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876301" y="6534151"/>
            <a:ext cx="833967" cy="19499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i-FI" sz="667" spc="-200" dirty="0">
                <a:solidFill>
                  <a:schemeClr val="accent3"/>
                </a:solidFill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594" y="1310831"/>
            <a:ext cx="10353033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1594" y="2129109"/>
            <a:ext cx="10366797" cy="3428136"/>
          </a:xfrm>
        </p:spPr>
        <p:txBody>
          <a:bodyPr numCol="2" spcCol="144000"/>
          <a:lstStyle>
            <a:lvl1pPr>
              <a:defRPr sz="2133"/>
            </a:lvl1pPr>
            <a:lvl2pPr marL="0" indent="0">
              <a:buFontTx/>
              <a:buNone/>
              <a:defRPr/>
            </a:lvl2pPr>
            <a:lvl3pPr marL="719982" indent="-239994">
              <a:buFont typeface="Arial"/>
              <a:buChar char="•"/>
              <a:defRPr sz="1867"/>
            </a:lvl3pPr>
            <a:lvl4pPr marL="1199970" indent="-239994">
              <a:buFont typeface="Lucida Grande"/>
              <a:buChar char="-"/>
              <a:defRPr sz="1600"/>
            </a:lvl4pPr>
            <a:lvl5pPr marL="1199970" indent="-239994">
              <a:buFont typeface="Lucida Grande"/>
              <a:buChar char="-"/>
              <a:defRPr sz="1600"/>
            </a:lvl5pPr>
            <a:lvl6pPr marL="1199970" indent="-239994">
              <a:buFont typeface="Lucida Grande"/>
              <a:buChar char="-"/>
              <a:defRPr sz="1600"/>
            </a:lvl6pPr>
            <a:lvl7pPr marL="1199970" indent="-239994">
              <a:buFont typeface="Lucida Grande"/>
              <a:buChar char="-"/>
              <a:defRPr sz="1600"/>
            </a:lvl7pPr>
            <a:lvl8pPr marL="1199970" indent="-239994">
              <a:buFont typeface="Lucida Grande"/>
              <a:buChar char="-"/>
              <a:defRPr sz="1600"/>
            </a:lvl8pPr>
            <a:lvl9pPr marL="1199970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816100" y="6322484"/>
            <a:ext cx="1830917" cy="3132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i-FI"/>
              <a:t>2018/ Maatalouslinja/ Marica Twerin</a:t>
            </a:r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927832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594" y="1310831"/>
            <a:ext cx="10353033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1594" y="2129109"/>
            <a:ext cx="10366797" cy="3102081"/>
          </a:xfrm>
        </p:spPr>
        <p:txBody>
          <a:bodyPr/>
          <a:lstStyle>
            <a:lvl1pPr>
              <a:defRPr sz="2133"/>
            </a:lvl1pPr>
            <a:lvl2pPr marL="0" indent="0">
              <a:buFontTx/>
              <a:buNone/>
              <a:defRPr/>
            </a:lvl2pPr>
            <a:lvl3pPr marL="719982" indent="-239994">
              <a:buFont typeface="Arial"/>
              <a:buChar char="•"/>
              <a:defRPr sz="1867"/>
            </a:lvl3pPr>
            <a:lvl4pPr marL="1199970" indent="-239994">
              <a:buFont typeface="Lucida Grande"/>
              <a:buChar char="-"/>
              <a:defRPr sz="1600"/>
            </a:lvl4pPr>
            <a:lvl5pPr marL="1199970" indent="-239994">
              <a:buFont typeface="Lucida Grande"/>
              <a:buChar char="-"/>
              <a:defRPr sz="1600"/>
            </a:lvl5pPr>
            <a:lvl6pPr marL="1199970" indent="-239994">
              <a:buFont typeface="Lucida Grande"/>
              <a:buChar char="-"/>
              <a:defRPr sz="1600"/>
            </a:lvl6pPr>
            <a:lvl7pPr marL="1199970" indent="-239994">
              <a:buFont typeface="Lucida Grande"/>
              <a:buChar char="-"/>
              <a:defRPr sz="1600"/>
            </a:lvl7pPr>
            <a:lvl8pPr marL="1199970" indent="-239994">
              <a:buFont typeface="Lucida Grande"/>
              <a:buChar char="-"/>
              <a:defRPr sz="1600"/>
            </a:lvl8pPr>
            <a:lvl9pPr marL="1199970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605618" y="6316133"/>
            <a:ext cx="1305983" cy="3132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i-FI"/>
              <a:t>2018/ Maatalouslinja/ Marica Twerin</a:t>
            </a: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276456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594" y="1310831"/>
            <a:ext cx="10353033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1594" y="2129109"/>
            <a:ext cx="10366797" cy="3102081"/>
          </a:xfrm>
        </p:spPr>
        <p:txBody>
          <a:bodyPr numCol="2" spcCol="144000"/>
          <a:lstStyle>
            <a:lvl1pPr>
              <a:defRPr sz="2133"/>
            </a:lvl1pPr>
            <a:lvl2pPr marL="0" indent="0">
              <a:buFontTx/>
              <a:buNone/>
              <a:defRPr/>
            </a:lvl2pPr>
            <a:lvl3pPr marL="719982" indent="-239994">
              <a:buFont typeface="Arial"/>
              <a:buChar char="•"/>
              <a:defRPr sz="1867"/>
            </a:lvl3pPr>
            <a:lvl4pPr marL="1199970" indent="-239994">
              <a:buFont typeface="Lucida Grande"/>
              <a:buChar char="-"/>
              <a:defRPr sz="1600"/>
            </a:lvl4pPr>
            <a:lvl5pPr marL="1199970" indent="-239994">
              <a:buFont typeface="Lucida Grande"/>
              <a:buChar char="-"/>
              <a:defRPr sz="1600"/>
            </a:lvl5pPr>
            <a:lvl6pPr marL="1199970" indent="-239994">
              <a:buFont typeface="Lucida Grande"/>
              <a:buChar char="-"/>
              <a:defRPr sz="1600"/>
            </a:lvl6pPr>
            <a:lvl7pPr marL="1199970" indent="-239994">
              <a:buFont typeface="Lucida Grande"/>
              <a:buChar char="-"/>
              <a:defRPr sz="1600"/>
            </a:lvl7pPr>
            <a:lvl8pPr marL="1199970" indent="-239994">
              <a:buFont typeface="Lucida Grande"/>
              <a:buChar char="-"/>
              <a:defRPr sz="1600"/>
            </a:lvl8pPr>
            <a:lvl9pPr marL="1199970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605618" y="6316133"/>
            <a:ext cx="1305983" cy="3132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i-FI"/>
              <a:t>2018/ Maatalouslinja/ Marica Twerin</a:t>
            </a: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681175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HV2014-Tekst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MTK-PPT-IntohVuosi2114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594" y="1310831"/>
            <a:ext cx="10353033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1594" y="2129109"/>
            <a:ext cx="10366797" cy="3255691"/>
          </a:xfrm>
        </p:spPr>
        <p:txBody>
          <a:bodyPr spcCol="0"/>
          <a:lstStyle>
            <a:lvl1pPr>
              <a:defRPr sz="2133"/>
            </a:lvl1pPr>
            <a:lvl2pPr marL="0" indent="0">
              <a:buFontTx/>
              <a:buNone/>
              <a:defRPr/>
            </a:lvl2pPr>
            <a:lvl3pPr marL="719982" indent="-239994">
              <a:buFont typeface="Arial"/>
              <a:buChar char="•"/>
              <a:defRPr sz="1867"/>
            </a:lvl3pPr>
            <a:lvl4pPr marL="1199970" indent="-239994">
              <a:buFont typeface="Lucida Grande"/>
              <a:buChar char="-"/>
              <a:defRPr sz="1600"/>
            </a:lvl4pPr>
            <a:lvl5pPr marL="1199970" indent="-239994">
              <a:buFont typeface="Lucida Grande"/>
              <a:buChar char="-"/>
              <a:defRPr sz="1600"/>
            </a:lvl5pPr>
            <a:lvl6pPr marL="1199970" indent="-239994">
              <a:buFont typeface="Lucida Grande"/>
              <a:buChar char="-"/>
              <a:defRPr sz="1600"/>
            </a:lvl6pPr>
            <a:lvl7pPr marL="1199970" indent="-239994">
              <a:buFont typeface="Lucida Grande"/>
              <a:buChar char="-"/>
              <a:defRPr sz="1600"/>
            </a:lvl7pPr>
            <a:lvl8pPr marL="1199970" indent="-239994">
              <a:buFont typeface="Lucida Grande"/>
              <a:buChar char="-"/>
              <a:defRPr sz="1600"/>
            </a:lvl8pPr>
            <a:lvl9pPr marL="1199970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3260093" y="6316134"/>
            <a:ext cx="1003872" cy="30691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i-FI"/>
              <a:t>2018/ Maatalouslinja/ Marica Twerin</a:t>
            </a: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263966" y="6316133"/>
            <a:ext cx="3825285" cy="313267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510493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HV2014-Tekstisivu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MTK-PPT-IntohVuosi2114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594" y="1310831"/>
            <a:ext cx="10353033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1594" y="2129109"/>
            <a:ext cx="10366797" cy="3255691"/>
          </a:xfrm>
        </p:spPr>
        <p:txBody>
          <a:bodyPr numCol="2" spcCol="144000"/>
          <a:lstStyle>
            <a:lvl1pPr>
              <a:defRPr sz="2133"/>
            </a:lvl1pPr>
            <a:lvl2pPr marL="0" indent="0">
              <a:buFontTx/>
              <a:buNone/>
              <a:defRPr/>
            </a:lvl2pPr>
            <a:lvl3pPr marL="719982" indent="-239994">
              <a:buFont typeface="Arial"/>
              <a:buChar char="•"/>
              <a:defRPr sz="1867"/>
            </a:lvl3pPr>
            <a:lvl4pPr marL="1199970" indent="-239994">
              <a:buFont typeface="Lucida Grande"/>
              <a:buChar char="-"/>
              <a:defRPr sz="1600"/>
            </a:lvl4pPr>
            <a:lvl5pPr marL="1199970" indent="-239994">
              <a:buFont typeface="Lucida Grande"/>
              <a:buChar char="-"/>
              <a:defRPr sz="1600"/>
            </a:lvl5pPr>
            <a:lvl6pPr marL="1199970" indent="-239994">
              <a:buFont typeface="Lucida Grande"/>
              <a:buChar char="-"/>
              <a:defRPr sz="1600"/>
            </a:lvl6pPr>
            <a:lvl7pPr marL="1199970" indent="-239994">
              <a:buFont typeface="Lucida Grande"/>
              <a:buChar char="-"/>
              <a:defRPr sz="1600"/>
            </a:lvl7pPr>
            <a:lvl8pPr marL="1199970" indent="-239994">
              <a:buFont typeface="Lucida Grande"/>
              <a:buChar char="-"/>
              <a:defRPr sz="1600"/>
            </a:lvl8pPr>
            <a:lvl9pPr marL="1199970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3260093" y="6316134"/>
            <a:ext cx="1003872" cy="30691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i-FI"/>
              <a:t>2018/ Maatalouslinja/ Marica Twerin</a:t>
            </a: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263966" y="6316133"/>
            <a:ext cx="3825285" cy="313267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4283988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ope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MTK-Lopetusd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37167" y="2335473"/>
            <a:ext cx="9739959" cy="818279"/>
          </a:xfrm>
          <a:prstGeom prst="rect">
            <a:avLst/>
          </a:prstGeom>
        </p:spPr>
        <p:txBody>
          <a:bodyPr/>
          <a:lstStyle>
            <a:lvl1pPr algn="ctr"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37168" y="3087381"/>
            <a:ext cx="9739957" cy="2039876"/>
          </a:xfrm>
        </p:spPr>
        <p:txBody>
          <a:bodyPr/>
          <a:lstStyle>
            <a:lvl1pPr algn="ctr">
              <a:defRPr sz="2133"/>
            </a:lvl1pPr>
            <a:lvl2pPr marL="0" algn="ctr">
              <a:defRPr/>
            </a:lvl2pPr>
            <a:lvl3pPr marL="479988" indent="-228594">
              <a:buFont typeface="Arial"/>
              <a:buChar char="•"/>
              <a:defRPr sz="1600"/>
            </a:lvl3pPr>
            <a:lvl4pPr marL="719982" indent="-239994">
              <a:buFont typeface="Lucida Grande"/>
              <a:buChar char="-"/>
              <a:defRPr sz="1333"/>
            </a:lvl4pPr>
            <a:lvl5pPr marL="719982" indent="-239994">
              <a:buFont typeface="Lucida Grande"/>
              <a:buChar char="-"/>
              <a:defRPr sz="1333"/>
            </a:lvl5pPr>
            <a:lvl6pPr marL="719982" indent="-239994">
              <a:buFont typeface="Lucida Grande"/>
              <a:buChar char="-"/>
              <a:defRPr sz="1333"/>
            </a:lvl6pPr>
            <a:lvl7pPr marL="719982" indent="-239994">
              <a:buFont typeface="Lucida Grande"/>
              <a:buChar char="-"/>
              <a:defRPr sz="1333"/>
            </a:lvl7pPr>
            <a:lvl8pPr marL="719982" indent="-239994">
              <a:buFont typeface="Lucida Grande"/>
              <a:buChar char="-"/>
              <a:defRPr sz="1333"/>
            </a:lvl8pPr>
            <a:lvl9pPr marL="719982" indent="-239994">
              <a:buFont typeface="Lucida Grande"/>
              <a:buChar char="-"/>
              <a:defRPr sz="1333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16517" y="6322484"/>
            <a:ext cx="2844800" cy="313267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i-FI"/>
              <a:t>2018/ Maatalouslinja/ Marica Twerin</a:t>
            </a: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148667" y="6316133"/>
            <a:ext cx="3860800" cy="31326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65641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oi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Kansi-15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6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37170" y="2335474"/>
            <a:ext cx="9739959" cy="818279"/>
          </a:xfrm>
          <a:prstGeom prst="rect">
            <a:avLst/>
          </a:prstGeom>
        </p:spPr>
        <p:txBody>
          <a:bodyPr/>
          <a:lstStyle>
            <a:lvl1pPr algn="ctr">
              <a:defRPr sz="4267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37168" y="3087382"/>
            <a:ext cx="9739957" cy="2039876"/>
          </a:xfrm>
        </p:spPr>
        <p:txBody>
          <a:bodyPr/>
          <a:lstStyle>
            <a:lvl1pPr algn="ctr">
              <a:defRPr sz="2400"/>
            </a:lvl1pPr>
            <a:lvl2pPr marL="0" algn="ctr">
              <a:defRPr/>
            </a:lvl2pPr>
            <a:lvl3pPr marL="479988" indent="-228594">
              <a:buFont typeface="Arial"/>
              <a:buChar char="•"/>
              <a:defRPr sz="1600"/>
            </a:lvl3pPr>
            <a:lvl4pPr marL="719982" indent="-239994">
              <a:buFont typeface="Lucida Grande"/>
              <a:buChar char="-"/>
              <a:defRPr sz="1333"/>
            </a:lvl4pPr>
            <a:lvl5pPr marL="719982" indent="-239994">
              <a:buFont typeface="Lucida Grande"/>
              <a:buChar char="-"/>
              <a:defRPr sz="1333"/>
            </a:lvl5pPr>
            <a:lvl6pPr marL="719982" indent="-239994">
              <a:buFont typeface="Lucida Grande"/>
              <a:buChar char="-"/>
              <a:defRPr sz="1333"/>
            </a:lvl6pPr>
            <a:lvl7pPr marL="719982" indent="-239994">
              <a:buFont typeface="Lucida Grande"/>
              <a:buChar char="-"/>
              <a:defRPr sz="1333"/>
            </a:lvl7pPr>
            <a:lvl8pPr marL="719982" indent="-239994">
              <a:buFont typeface="Lucida Grande"/>
              <a:buChar char="-"/>
              <a:defRPr sz="1333"/>
            </a:lvl8pPr>
            <a:lvl9pPr marL="719982" indent="-239994">
              <a:buFont typeface="Lucida Grande"/>
              <a:buChar char="-"/>
              <a:defRPr sz="1333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16517" y="6322485"/>
            <a:ext cx="2844800" cy="313267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A38C746-8138-314C-AB36-2906FDE761DE}" type="datetime1">
              <a:rPr lang="fi-FI">
                <a:solidFill>
                  <a:srgbClr val="FFFFFF"/>
                </a:solidFill>
              </a:rPr>
              <a:pPr>
                <a:defRPr/>
              </a:pPr>
              <a:t>24.4.2020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148667" y="6316133"/>
            <a:ext cx="3860800" cy="31326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09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oitussivu-IHV20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IntohVuosi-Kansi-27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37170" y="2521754"/>
            <a:ext cx="9739959" cy="818279"/>
          </a:xfrm>
          <a:prstGeom prst="rect">
            <a:avLst/>
          </a:prstGeom>
        </p:spPr>
        <p:txBody>
          <a:bodyPr/>
          <a:lstStyle>
            <a:lvl1pPr algn="ctr">
              <a:defRPr sz="4267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37168" y="3273661"/>
            <a:ext cx="9739957" cy="1800696"/>
          </a:xfrm>
        </p:spPr>
        <p:txBody>
          <a:bodyPr/>
          <a:lstStyle>
            <a:lvl1pPr algn="ctr">
              <a:defRPr sz="2400"/>
            </a:lvl1pPr>
            <a:lvl2pPr marL="0" algn="ctr">
              <a:defRPr/>
            </a:lvl2pPr>
            <a:lvl3pPr marL="479988" indent="-228594">
              <a:buFont typeface="Arial"/>
              <a:buChar char="•"/>
              <a:defRPr sz="1600"/>
            </a:lvl3pPr>
            <a:lvl4pPr marL="719982" indent="-239994">
              <a:buFont typeface="Lucida Grande"/>
              <a:buChar char="-"/>
              <a:defRPr sz="1333"/>
            </a:lvl4pPr>
            <a:lvl5pPr marL="719982" indent="-239994">
              <a:buFont typeface="Lucida Grande"/>
              <a:buChar char="-"/>
              <a:defRPr sz="1333"/>
            </a:lvl5pPr>
            <a:lvl6pPr marL="719982" indent="-239994">
              <a:buFont typeface="Lucida Grande"/>
              <a:buChar char="-"/>
              <a:defRPr sz="1333"/>
            </a:lvl6pPr>
            <a:lvl7pPr marL="719982" indent="-239994">
              <a:buFont typeface="Lucida Grande"/>
              <a:buChar char="-"/>
              <a:defRPr sz="1333"/>
            </a:lvl7pPr>
            <a:lvl8pPr marL="719982" indent="-239994">
              <a:buFont typeface="Lucida Grande"/>
              <a:buChar char="-"/>
              <a:defRPr sz="1333"/>
            </a:lvl8pPr>
            <a:lvl9pPr marL="719982" indent="-239994">
              <a:buFont typeface="Lucida Grande"/>
              <a:buChar char="-"/>
              <a:defRPr sz="1333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16517" y="6322485"/>
            <a:ext cx="2844800" cy="313267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E0018F6-0795-D447-87B1-BA86058A1BAD}" type="datetime1">
              <a:rPr lang="fi-FI">
                <a:solidFill>
                  <a:srgbClr val="FFFFFF"/>
                </a:solidFill>
              </a:rPr>
              <a:pPr>
                <a:defRPr/>
              </a:pPr>
              <a:t>24.4.2020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148667" y="6316133"/>
            <a:ext cx="3860800" cy="31326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73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sivu-IHV-FIIL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MTK-PPT-IntohVuosi-B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65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595" y="1310833"/>
            <a:ext cx="8331429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1595" y="2129109"/>
            <a:ext cx="8331431" cy="3428136"/>
          </a:xfrm>
        </p:spPr>
        <p:txBody>
          <a:bodyPr/>
          <a:lstStyle>
            <a:lvl1pPr>
              <a:defRPr sz="2133"/>
            </a:lvl1pPr>
            <a:lvl2pPr marL="0" indent="0">
              <a:buFontTx/>
              <a:buNone/>
              <a:defRPr/>
            </a:lvl2pPr>
            <a:lvl3pPr marL="719982" indent="-239994">
              <a:buFont typeface="Arial"/>
              <a:buChar char="•"/>
              <a:defRPr sz="1867"/>
            </a:lvl3pPr>
            <a:lvl4pPr marL="1199970" indent="-239994">
              <a:buFont typeface="Lucida Grande"/>
              <a:buChar char="-"/>
              <a:defRPr sz="1600"/>
            </a:lvl4pPr>
            <a:lvl5pPr marL="1199970" indent="-239994">
              <a:buFont typeface="Lucida Grande"/>
              <a:buChar char="-"/>
              <a:defRPr sz="1600"/>
            </a:lvl5pPr>
            <a:lvl6pPr marL="1199970" indent="-239994">
              <a:buFont typeface="Lucida Grande"/>
              <a:buChar char="-"/>
              <a:defRPr sz="1600"/>
            </a:lvl6pPr>
            <a:lvl7pPr marL="1199970" indent="-239994">
              <a:buFont typeface="Lucida Grande"/>
              <a:buChar char="-"/>
              <a:defRPr sz="1600"/>
            </a:lvl7pPr>
            <a:lvl8pPr marL="1199970" indent="-239994">
              <a:buFont typeface="Lucida Grande"/>
              <a:buChar char="-"/>
              <a:defRPr sz="1600"/>
            </a:lvl8pPr>
            <a:lvl9pPr marL="1199970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16517" y="6322485"/>
            <a:ext cx="2844800" cy="3132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BEE01DE-A184-6B42-9EAA-ED6035CA243F}" type="datetime1">
              <a:rPr lang="fi-FI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24.4.2020</a:t>
            </a:fld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17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595" y="1310833"/>
            <a:ext cx="8342717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1597" y="2129109"/>
            <a:ext cx="8342719" cy="3428136"/>
          </a:xfrm>
        </p:spPr>
        <p:txBody>
          <a:bodyPr/>
          <a:lstStyle>
            <a:lvl1pPr>
              <a:defRPr sz="2133"/>
            </a:lvl1pPr>
            <a:lvl2pPr marL="0" indent="0">
              <a:buFontTx/>
              <a:buNone/>
              <a:defRPr/>
            </a:lvl2pPr>
            <a:lvl3pPr marL="719982" indent="-239994">
              <a:buFont typeface="Arial"/>
              <a:buChar char="•"/>
              <a:defRPr sz="1867"/>
            </a:lvl3pPr>
            <a:lvl4pPr marL="1199970" indent="-239994">
              <a:buFont typeface="Lucida Grande"/>
              <a:buChar char="-"/>
              <a:defRPr sz="1600"/>
            </a:lvl4pPr>
            <a:lvl5pPr marL="1199970" indent="-239994">
              <a:buFont typeface="Lucida Grande"/>
              <a:buChar char="-"/>
              <a:defRPr sz="1600"/>
            </a:lvl5pPr>
            <a:lvl6pPr marL="1199970" indent="-239994">
              <a:buFont typeface="Lucida Grande"/>
              <a:buChar char="-"/>
              <a:defRPr sz="1600"/>
            </a:lvl6pPr>
            <a:lvl7pPr marL="1199970" indent="-239994">
              <a:buFont typeface="Lucida Grande"/>
              <a:buChar char="-"/>
              <a:defRPr sz="1600"/>
            </a:lvl7pPr>
            <a:lvl8pPr marL="1199970" indent="-239994">
              <a:buFont typeface="Lucida Grande"/>
              <a:buChar char="-"/>
              <a:defRPr sz="1600"/>
            </a:lvl8pPr>
            <a:lvl9pPr marL="1199970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08051" y="6322485"/>
            <a:ext cx="2844800" cy="3132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FF738C6-854D-5344-857B-49E56D282FB4}" type="datetime1">
              <a:rPr lang="fi-FI"/>
              <a:pPr>
                <a:defRPr/>
              </a:pPr>
              <a:t>24.4.2020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7071684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595" y="1310833"/>
            <a:ext cx="8331429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1595" y="2129109"/>
            <a:ext cx="8331431" cy="3428136"/>
          </a:xfrm>
        </p:spPr>
        <p:txBody>
          <a:bodyPr numCol="2" spcCol="144000"/>
          <a:lstStyle>
            <a:lvl1pPr>
              <a:defRPr sz="2133"/>
            </a:lvl1pPr>
            <a:lvl2pPr marL="0" indent="0">
              <a:buFontTx/>
              <a:buNone/>
              <a:defRPr/>
            </a:lvl2pPr>
            <a:lvl3pPr marL="719982" indent="-239994">
              <a:buFont typeface="Arial"/>
              <a:buChar char="•"/>
              <a:defRPr sz="1867"/>
            </a:lvl3pPr>
            <a:lvl4pPr marL="1199970" indent="-239994">
              <a:buFont typeface="Lucida Grande"/>
              <a:buChar char="-"/>
              <a:defRPr sz="1600"/>
            </a:lvl4pPr>
            <a:lvl5pPr marL="1199970" indent="-239994">
              <a:buFont typeface="Lucida Grande"/>
              <a:buChar char="-"/>
              <a:defRPr sz="1600"/>
            </a:lvl5pPr>
            <a:lvl6pPr marL="1199970" indent="-239994">
              <a:buFont typeface="Lucida Grande"/>
              <a:buChar char="-"/>
              <a:defRPr sz="1600"/>
            </a:lvl6pPr>
            <a:lvl7pPr marL="1199970" indent="-239994">
              <a:buFont typeface="Lucida Grande"/>
              <a:buChar char="-"/>
              <a:defRPr sz="1600"/>
            </a:lvl7pPr>
            <a:lvl8pPr marL="1199970" indent="-239994">
              <a:buFont typeface="Lucida Grande"/>
              <a:buChar char="-"/>
              <a:defRPr sz="1600"/>
            </a:lvl8pPr>
            <a:lvl9pPr marL="1199970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16517" y="6322485"/>
            <a:ext cx="2844800" cy="3132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BEE01DE-A184-6B42-9EAA-ED6035CA243F}" type="datetime1">
              <a:rPr lang="fi-FI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24.4.2020</a:t>
            </a:fld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07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5" descr="MTK-PPT-A-1504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595" y="1310833"/>
            <a:ext cx="8331429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1595" y="2129109"/>
            <a:ext cx="8331431" cy="3428136"/>
          </a:xfrm>
        </p:spPr>
        <p:txBody>
          <a:bodyPr/>
          <a:lstStyle>
            <a:lvl1pPr>
              <a:defRPr sz="2133"/>
            </a:lvl1pPr>
            <a:lvl2pPr marL="0" indent="0">
              <a:buFontTx/>
              <a:buNone/>
              <a:defRPr/>
            </a:lvl2pPr>
            <a:lvl3pPr marL="719982" indent="-239994">
              <a:buFont typeface="Arial"/>
              <a:buChar char="•"/>
              <a:defRPr sz="1867"/>
            </a:lvl3pPr>
            <a:lvl4pPr marL="1199970" indent="-239994">
              <a:buFont typeface="Lucida Grande"/>
              <a:buChar char="-"/>
              <a:defRPr sz="1600"/>
            </a:lvl4pPr>
            <a:lvl5pPr marL="1199970" indent="-239994">
              <a:buFont typeface="Lucida Grande"/>
              <a:buChar char="-"/>
              <a:defRPr sz="1600"/>
            </a:lvl5pPr>
            <a:lvl6pPr marL="1199970" indent="-239994">
              <a:buFont typeface="Lucida Grande"/>
              <a:buChar char="-"/>
              <a:defRPr sz="1600"/>
            </a:lvl6pPr>
            <a:lvl7pPr marL="1199970" indent="-239994">
              <a:buFont typeface="Lucida Grande"/>
              <a:buChar char="-"/>
              <a:defRPr sz="1600"/>
            </a:lvl7pPr>
            <a:lvl8pPr marL="1199970" indent="-239994">
              <a:buFont typeface="Lucida Grande"/>
              <a:buChar char="-"/>
              <a:defRPr sz="1600"/>
            </a:lvl8pPr>
            <a:lvl9pPr marL="1199970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16517" y="6322485"/>
            <a:ext cx="2844800" cy="3132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BEE01DE-A184-6B42-9EAA-ED6035CA243F}" type="datetime1">
              <a:rPr lang="fi-FI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24.4.2020</a:t>
            </a:fld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60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5" descr="MTK-PPT-A-1504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595" y="1310833"/>
            <a:ext cx="8331429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1595" y="2129109"/>
            <a:ext cx="8331431" cy="3428136"/>
          </a:xfrm>
        </p:spPr>
        <p:txBody>
          <a:bodyPr numCol="2" spcCol="144000"/>
          <a:lstStyle>
            <a:lvl1pPr>
              <a:defRPr sz="2133"/>
            </a:lvl1pPr>
            <a:lvl2pPr marL="0" indent="0">
              <a:buFontTx/>
              <a:buNone/>
              <a:defRPr/>
            </a:lvl2pPr>
            <a:lvl3pPr marL="719982" indent="-239994">
              <a:buFont typeface="Arial"/>
              <a:buChar char="•"/>
              <a:defRPr sz="1867"/>
            </a:lvl3pPr>
            <a:lvl4pPr marL="1199970" indent="-239994">
              <a:buFont typeface="Lucida Grande"/>
              <a:buChar char="-"/>
              <a:defRPr sz="1600"/>
            </a:lvl4pPr>
            <a:lvl5pPr marL="1199970" indent="-239994">
              <a:buFont typeface="Lucida Grande"/>
              <a:buChar char="-"/>
              <a:defRPr sz="1600"/>
            </a:lvl5pPr>
            <a:lvl6pPr marL="1199970" indent="-239994">
              <a:buFont typeface="Lucida Grande"/>
              <a:buChar char="-"/>
              <a:defRPr sz="1600"/>
            </a:lvl6pPr>
            <a:lvl7pPr marL="1199970" indent="-239994">
              <a:buFont typeface="Lucida Grande"/>
              <a:buChar char="-"/>
              <a:defRPr sz="1600"/>
            </a:lvl7pPr>
            <a:lvl8pPr marL="1199970" indent="-239994">
              <a:buFont typeface="Lucida Grande"/>
              <a:buChar char="-"/>
              <a:defRPr sz="1600"/>
            </a:lvl8pPr>
            <a:lvl9pPr marL="1199970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16517" y="6322485"/>
            <a:ext cx="2844800" cy="3132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BEE01DE-A184-6B42-9EAA-ED6035CA243F}" type="datetime1">
              <a:rPr lang="fi-FI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24.4.2020</a:t>
            </a:fld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24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595" y="1310833"/>
            <a:ext cx="8342717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1597" y="2129109"/>
            <a:ext cx="8342719" cy="3428136"/>
          </a:xfrm>
        </p:spPr>
        <p:txBody>
          <a:bodyPr/>
          <a:lstStyle>
            <a:lvl1pPr>
              <a:defRPr sz="2133"/>
            </a:lvl1pPr>
            <a:lvl2pPr marL="0" indent="0">
              <a:buFontTx/>
              <a:buNone/>
              <a:defRPr/>
            </a:lvl2pPr>
            <a:lvl3pPr marL="719982" indent="-239994">
              <a:buFont typeface="Arial"/>
              <a:buChar char="•"/>
              <a:defRPr sz="1867"/>
            </a:lvl3pPr>
            <a:lvl4pPr marL="1199970" indent="-239994">
              <a:buFont typeface="Lucida Grande"/>
              <a:buChar char="-"/>
              <a:defRPr sz="1600"/>
            </a:lvl4pPr>
            <a:lvl5pPr marL="1199970" indent="-239994">
              <a:buFont typeface="Lucida Grande"/>
              <a:buChar char="-"/>
              <a:defRPr sz="1600"/>
            </a:lvl5pPr>
            <a:lvl6pPr marL="1199970" indent="-239994">
              <a:buFont typeface="Lucida Grande"/>
              <a:buChar char="-"/>
              <a:defRPr sz="1600"/>
            </a:lvl6pPr>
            <a:lvl7pPr marL="1199970" indent="-239994">
              <a:buFont typeface="Lucida Grande"/>
              <a:buChar char="-"/>
              <a:defRPr sz="1600"/>
            </a:lvl7pPr>
            <a:lvl8pPr marL="1199970" indent="-239994">
              <a:buFont typeface="Lucida Grande"/>
              <a:buChar char="-"/>
              <a:defRPr sz="1600"/>
            </a:lvl8pPr>
            <a:lvl9pPr marL="1199970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08051" y="6322485"/>
            <a:ext cx="2844800" cy="3132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FF738C6-854D-5344-857B-49E56D282FB4}" type="datetime1">
              <a:rPr lang="fi-FI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24.4.2020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00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595" y="1310833"/>
            <a:ext cx="8342717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1597" y="2129109"/>
            <a:ext cx="8342719" cy="3428136"/>
          </a:xfrm>
        </p:spPr>
        <p:txBody>
          <a:bodyPr numCol="2" spcCol="144000"/>
          <a:lstStyle>
            <a:lvl1pPr>
              <a:defRPr sz="2133"/>
            </a:lvl1pPr>
            <a:lvl2pPr marL="0" indent="0">
              <a:buFontTx/>
              <a:buNone/>
              <a:defRPr/>
            </a:lvl2pPr>
            <a:lvl3pPr marL="719982" indent="-239994">
              <a:buFont typeface="Arial"/>
              <a:buChar char="•"/>
              <a:defRPr sz="1867"/>
            </a:lvl3pPr>
            <a:lvl4pPr marL="1199970" indent="-239994">
              <a:buFont typeface="Lucida Grande"/>
              <a:buChar char="-"/>
              <a:defRPr sz="1600"/>
            </a:lvl4pPr>
            <a:lvl5pPr marL="1199970" indent="-239994">
              <a:buFont typeface="Lucida Grande"/>
              <a:buChar char="-"/>
              <a:defRPr sz="1600"/>
            </a:lvl5pPr>
            <a:lvl6pPr marL="1199970" indent="-239994">
              <a:buFont typeface="Lucida Grande"/>
              <a:buChar char="-"/>
              <a:defRPr sz="1600"/>
            </a:lvl6pPr>
            <a:lvl7pPr marL="1199970" indent="-239994">
              <a:buFont typeface="Lucida Grande"/>
              <a:buChar char="-"/>
              <a:defRPr sz="1600"/>
            </a:lvl7pPr>
            <a:lvl8pPr marL="1199970" indent="-239994">
              <a:buFont typeface="Lucida Grande"/>
              <a:buChar char="-"/>
              <a:defRPr sz="1600"/>
            </a:lvl8pPr>
            <a:lvl9pPr marL="1199970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08051" y="6322485"/>
            <a:ext cx="2844800" cy="3132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FF738C6-854D-5344-857B-49E56D282FB4}" type="datetime1">
              <a:rPr lang="fi-FI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24.4.2020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54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595" y="1310833"/>
            <a:ext cx="8331429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1595" y="2129109"/>
            <a:ext cx="8331431" cy="3428136"/>
          </a:xfrm>
        </p:spPr>
        <p:txBody>
          <a:bodyPr/>
          <a:lstStyle>
            <a:lvl1pPr>
              <a:defRPr sz="2133"/>
            </a:lvl1pPr>
            <a:lvl2pPr marL="0" indent="0">
              <a:buFontTx/>
              <a:buNone/>
              <a:defRPr/>
            </a:lvl2pPr>
            <a:lvl3pPr marL="719982" indent="-239994">
              <a:buFont typeface="Arial"/>
              <a:buChar char="•"/>
              <a:defRPr sz="1867"/>
            </a:lvl3pPr>
            <a:lvl4pPr marL="1199970" indent="-239994">
              <a:buFont typeface="Lucida Grande"/>
              <a:buChar char="-"/>
              <a:defRPr sz="1600"/>
            </a:lvl4pPr>
            <a:lvl5pPr marL="1199970" indent="-239994">
              <a:buFont typeface="Lucida Grande"/>
              <a:buChar char="-"/>
              <a:defRPr sz="1600"/>
            </a:lvl5pPr>
            <a:lvl6pPr marL="1199970" indent="-239994">
              <a:buFont typeface="Lucida Grande"/>
              <a:buChar char="-"/>
              <a:defRPr sz="1600"/>
            </a:lvl6pPr>
            <a:lvl7pPr marL="1199970" indent="-239994">
              <a:buFont typeface="Lucida Grande"/>
              <a:buChar char="-"/>
              <a:defRPr sz="1600"/>
            </a:lvl7pPr>
            <a:lvl8pPr marL="1199970" indent="-239994">
              <a:buFont typeface="Lucida Grande"/>
              <a:buChar char="-"/>
              <a:defRPr sz="1600"/>
            </a:lvl8pPr>
            <a:lvl9pPr marL="1199970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08051" y="6322485"/>
            <a:ext cx="2844800" cy="3132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6406A06-5AAF-BA48-BFE1-7546A9194666}" type="datetime1">
              <a:rPr lang="fi-FI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24.4.2020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66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595" y="1310833"/>
            <a:ext cx="8331429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1595" y="2129109"/>
            <a:ext cx="8331431" cy="3428136"/>
          </a:xfrm>
        </p:spPr>
        <p:txBody>
          <a:bodyPr numCol="2" spcCol="144000"/>
          <a:lstStyle>
            <a:lvl1pPr>
              <a:defRPr sz="2133"/>
            </a:lvl1pPr>
            <a:lvl2pPr marL="0" indent="0">
              <a:buFontTx/>
              <a:buNone/>
              <a:defRPr/>
            </a:lvl2pPr>
            <a:lvl3pPr marL="719982" indent="-239994">
              <a:buFont typeface="Arial"/>
              <a:buChar char="•"/>
              <a:defRPr sz="1867"/>
            </a:lvl3pPr>
            <a:lvl4pPr marL="1199970" indent="-239994">
              <a:buFont typeface="Lucida Grande"/>
              <a:buChar char="-"/>
              <a:defRPr sz="1600"/>
            </a:lvl4pPr>
            <a:lvl5pPr marL="1199970" indent="-239994">
              <a:buFont typeface="Lucida Grande"/>
              <a:buChar char="-"/>
              <a:defRPr sz="1600"/>
            </a:lvl5pPr>
            <a:lvl6pPr marL="1199970" indent="-239994">
              <a:buFont typeface="Lucida Grande"/>
              <a:buChar char="-"/>
              <a:defRPr sz="1600"/>
            </a:lvl6pPr>
            <a:lvl7pPr marL="1199970" indent="-239994">
              <a:buFont typeface="Lucida Grande"/>
              <a:buChar char="-"/>
              <a:defRPr sz="1600"/>
            </a:lvl7pPr>
            <a:lvl8pPr marL="1199970" indent="-239994">
              <a:buFont typeface="Lucida Grande"/>
              <a:buChar char="-"/>
              <a:defRPr sz="1600"/>
            </a:lvl8pPr>
            <a:lvl9pPr marL="1199970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08051" y="6322485"/>
            <a:ext cx="2844800" cy="3132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6406A06-5AAF-BA48-BFE1-7546A9194666}" type="datetime1">
              <a:rPr lang="fi-FI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24.4.2020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4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595" y="1310833"/>
            <a:ext cx="8331429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1595" y="2129109"/>
            <a:ext cx="8331431" cy="3428136"/>
          </a:xfrm>
        </p:spPr>
        <p:txBody>
          <a:bodyPr/>
          <a:lstStyle>
            <a:lvl1pPr>
              <a:defRPr sz="2133"/>
            </a:lvl1pPr>
            <a:lvl2pPr marL="0" indent="0">
              <a:buFontTx/>
              <a:buNone/>
              <a:defRPr/>
            </a:lvl2pPr>
            <a:lvl3pPr marL="860978" indent="-380990">
              <a:buFont typeface="Arial"/>
              <a:buChar char="•"/>
              <a:defRPr sz="1867"/>
            </a:lvl3pPr>
            <a:lvl4pPr marL="1199970" indent="-239994">
              <a:buFont typeface="Lucida Grande"/>
              <a:buChar char="-"/>
              <a:defRPr sz="1600"/>
            </a:lvl4pPr>
            <a:lvl5pPr marL="1199970" indent="-239994">
              <a:buFont typeface="Lucida Grande"/>
              <a:buChar char="-"/>
              <a:defRPr sz="1600"/>
            </a:lvl5pPr>
            <a:lvl6pPr marL="1199970" indent="-239994">
              <a:buFont typeface="Lucida Grande"/>
              <a:buChar char="-"/>
              <a:defRPr sz="1600"/>
            </a:lvl6pPr>
            <a:lvl7pPr marL="1199970" indent="-239994">
              <a:buFont typeface="Lucida Grande"/>
              <a:buChar char="-"/>
              <a:defRPr sz="1600"/>
            </a:lvl7pPr>
            <a:lvl8pPr marL="1199970" indent="-239994">
              <a:buFont typeface="Lucida Grande"/>
              <a:buChar char="-"/>
              <a:defRPr sz="1600"/>
            </a:lvl8pPr>
            <a:lvl9pPr marL="1199970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08051" y="6322485"/>
            <a:ext cx="2844800" cy="3132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2D689E4-14A0-614B-9EFD-AC3ADE0D8C1C}" type="datetime1">
              <a:rPr lang="fi-FI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24.4.2020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67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595" y="1310833"/>
            <a:ext cx="8331429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891595" y="2129109"/>
            <a:ext cx="8331431" cy="3428136"/>
          </a:xfrm>
        </p:spPr>
        <p:txBody>
          <a:bodyPr numCol="2" spcCol="144000"/>
          <a:lstStyle>
            <a:lvl1pPr>
              <a:defRPr sz="2133"/>
            </a:lvl1pPr>
            <a:lvl2pPr marL="0" indent="0">
              <a:buFontTx/>
              <a:buNone/>
              <a:defRPr/>
            </a:lvl2pPr>
            <a:lvl3pPr marL="860978" indent="-380990">
              <a:buFont typeface="Arial"/>
              <a:buChar char="•"/>
              <a:defRPr sz="1867"/>
            </a:lvl3pPr>
            <a:lvl4pPr marL="1199970" indent="-239994">
              <a:buFont typeface="Lucida Grande"/>
              <a:buChar char="-"/>
              <a:defRPr sz="1600"/>
            </a:lvl4pPr>
            <a:lvl5pPr marL="1199970" indent="-239994">
              <a:buFont typeface="Lucida Grande"/>
              <a:buChar char="-"/>
              <a:defRPr sz="1600"/>
            </a:lvl5pPr>
            <a:lvl6pPr marL="1199970" indent="-239994">
              <a:buFont typeface="Lucida Grande"/>
              <a:buChar char="-"/>
              <a:defRPr sz="1600"/>
            </a:lvl6pPr>
            <a:lvl7pPr marL="1199970" indent="-239994">
              <a:buFont typeface="Lucida Grande"/>
              <a:buChar char="-"/>
              <a:defRPr sz="1600"/>
            </a:lvl7pPr>
            <a:lvl8pPr marL="1199970" indent="-239994">
              <a:buFont typeface="Lucida Grande"/>
              <a:buChar char="-"/>
              <a:defRPr sz="1600"/>
            </a:lvl8pPr>
            <a:lvl9pPr marL="1199970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 dirty="0" err="1"/>
              <a:t>ccvcvc</a:t>
            </a:r>
            <a:endParaRPr lang="fi-FI" dirty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08051" y="6322485"/>
            <a:ext cx="2844800" cy="3132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2D689E4-14A0-614B-9EFD-AC3ADE0D8C1C}" type="datetime1">
              <a:rPr lang="fi-FI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24.4.2020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35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595" y="1310833"/>
            <a:ext cx="8342717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1597" y="2129109"/>
            <a:ext cx="8342719" cy="3428136"/>
          </a:xfrm>
        </p:spPr>
        <p:txBody>
          <a:bodyPr/>
          <a:lstStyle>
            <a:lvl1pPr>
              <a:defRPr sz="2133"/>
            </a:lvl1pPr>
            <a:lvl2pPr marL="0" indent="0">
              <a:buFontTx/>
              <a:buNone/>
              <a:defRPr/>
            </a:lvl2pPr>
            <a:lvl3pPr marL="719982" indent="-239994">
              <a:buFont typeface="Arial"/>
              <a:buChar char="•"/>
              <a:defRPr sz="1867"/>
            </a:lvl3pPr>
            <a:lvl4pPr marL="1199970" indent="-239994">
              <a:buFont typeface="Lucida Grande"/>
              <a:buChar char="-"/>
              <a:defRPr sz="1600"/>
            </a:lvl4pPr>
            <a:lvl5pPr marL="1199970" indent="-239994">
              <a:buFont typeface="Lucida Grande"/>
              <a:buChar char="-"/>
              <a:defRPr sz="1600"/>
            </a:lvl5pPr>
            <a:lvl6pPr marL="1199970" indent="-239994">
              <a:buFont typeface="Lucida Grande"/>
              <a:buChar char="-"/>
              <a:defRPr sz="1600"/>
            </a:lvl6pPr>
            <a:lvl7pPr marL="1199970" indent="-239994">
              <a:buFont typeface="Lucida Grande"/>
              <a:buChar char="-"/>
              <a:defRPr sz="1600"/>
            </a:lvl7pPr>
            <a:lvl8pPr marL="1199970" indent="-239994">
              <a:buFont typeface="Lucida Grande"/>
              <a:buChar char="-"/>
              <a:defRPr sz="1600"/>
            </a:lvl8pPr>
            <a:lvl9pPr marL="1199970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08051" y="6322485"/>
            <a:ext cx="2844800" cy="3132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57AE97-4A0C-4644-9A88-4954B059A31E}" type="datetime1">
              <a:rPr lang="fi-FI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24.4.2020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56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595" y="1310833"/>
            <a:ext cx="8342717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1597" y="2129109"/>
            <a:ext cx="8342719" cy="3428136"/>
          </a:xfrm>
        </p:spPr>
        <p:txBody>
          <a:bodyPr numCol="2" spcCol="144000"/>
          <a:lstStyle>
            <a:lvl1pPr>
              <a:defRPr sz="2133"/>
            </a:lvl1pPr>
            <a:lvl2pPr marL="0" indent="0">
              <a:buFontTx/>
              <a:buNone/>
              <a:defRPr/>
            </a:lvl2pPr>
            <a:lvl3pPr marL="719982" indent="-239994">
              <a:buFont typeface="Arial"/>
              <a:buChar char="•"/>
              <a:defRPr sz="1867"/>
            </a:lvl3pPr>
            <a:lvl4pPr marL="1199970" indent="-239994">
              <a:buFont typeface="Lucida Grande"/>
              <a:buChar char="-"/>
              <a:defRPr sz="1600"/>
            </a:lvl4pPr>
            <a:lvl5pPr marL="1199970" indent="-239994">
              <a:buFont typeface="Lucida Grande"/>
              <a:buChar char="-"/>
              <a:defRPr sz="1600"/>
            </a:lvl5pPr>
            <a:lvl6pPr marL="1199970" indent="-239994">
              <a:buFont typeface="Lucida Grande"/>
              <a:buChar char="-"/>
              <a:defRPr sz="1600"/>
            </a:lvl6pPr>
            <a:lvl7pPr marL="1199970" indent="-239994">
              <a:buFont typeface="Lucida Grande"/>
              <a:buChar char="-"/>
              <a:defRPr sz="1600"/>
            </a:lvl7pPr>
            <a:lvl8pPr marL="1199970" indent="-239994">
              <a:buFont typeface="Lucida Grande"/>
              <a:buChar char="-"/>
              <a:defRPr sz="1600"/>
            </a:lvl8pPr>
            <a:lvl9pPr marL="1199970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08051" y="6322485"/>
            <a:ext cx="2844800" cy="3132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FF738C6-854D-5344-857B-49E56D282FB4}" type="datetime1">
              <a:rPr lang="fi-FI"/>
              <a:pPr>
                <a:defRPr/>
              </a:pPr>
              <a:t>24.4.2020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399406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595" y="1310833"/>
            <a:ext cx="8342717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1597" y="2129109"/>
            <a:ext cx="8342719" cy="3428136"/>
          </a:xfrm>
        </p:spPr>
        <p:txBody>
          <a:bodyPr numCol="2" spcCol="144000"/>
          <a:lstStyle>
            <a:lvl1pPr>
              <a:defRPr sz="2133"/>
            </a:lvl1pPr>
            <a:lvl2pPr marL="0" indent="0">
              <a:buFontTx/>
              <a:buNone/>
              <a:defRPr/>
            </a:lvl2pPr>
            <a:lvl3pPr marL="719982" indent="-239994">
              <a:buFont typeface="Arial"/>
              <a:buChar char="•"/>
              <a:defRPr sz="1867"/>
            </a:lvl3pPr>
            <a:lvl4pPr marL="1199970" indent="-239994">
              <a:buFont typeface="Lucida Grande"/>
              <a:buChar char="-"/>
              <a:defRPr sz="1600"/>
            </a:lvl4pPr>
            <a:lvl5pPr marL="1199970" indent="-239994">
              <a:buFont typeface="Lucida Grande"/>
              <a:buChar char="-"/>
              <a:defRPr sz="1600"/>
            </a:lvl5pPr>
            <a:lvl6pPr marL="1199970" indent="-239994">
              <a:buFont typeface="Lucida Grande"/>
              <a:buChar char="-"/>
              <a:defRPr sz="1600"/>
            </a:lvl6pPr>
            <a:lvl7pPr marL="1199970" indent="-239994">
              <a:buFont typeface="Lucida Grande"/>
              <a:buChar char="-"/>
              <a:defRPr sz="1600"/>
            </a:lvl7pPr>
            <a:lvl8pPr marL="1199970" indent="-239994">
              <a:buFont typeface="Lucida Grande"/>
              <a:buChar char="-"/>
              <a:defRPr sz="1600"/>
            </a:lvl8pPr>
            <a:lvl9pPr marL="1199970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08051" y="6322485"/>
            <a:ext cx="2844800" cy="3132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57AE97-4A0C-4644-9A88-4954B059A31E}" type="datetime1">
              <a:rPr lang="fi-FI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24.4.2020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22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595" y="1310833"/>
            <a:ext cx="8331429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1595" y="2129109"/>
            <a:ext cx="8331431" cy="3428136"/>
          </a:xfrm>
        </p:spPr>
        <p:txBody>
          <a:bodyPr/>
          <a:lstStyle>
            <a:lvl1pPr>
              <a:defRPr sz="2133"/>
            </a:lvl1pPr>
            <a:lvl2pPr marL="0" indent="0">
              <a:buFontTx/>
              <a:buNone/>
              <a:defRPr/>
            </a:lvl2pPr>
            <a:lvl3pPr marL="719982" indent="-228594">
              <a:buFont typeface="Arial"/>
              <a:buChar char="•"/>
              <a:defRPr sz="1867"/>
            </a:lvl3pPr>
            <a:lvl4pPr marL="1199970" indent="-239994">
              <a:buFont typeface="Lucida Grande"/>
              <a:buChar char="-"/>
              <a:defRPr sz="1600"/>
            </a:lvl4pPr>
            <a:lvl5pPr marL="1199970" indent="-239994">
              <a:buFont typeface="Lucida Grande"/>
              <a:buChar char="-"/>
              <a:defRPr sz="1600"/>
            </a:lvl5pPr>
            <a:lvl6pPr marL="1199970" indent="-239994">
              <a:buFont typeface="Lucida Grande"/>
              <a:buChar char="-"/>
              <a:defRPr sz="1600"/>
            </a:lvl6pPr>
            <a:lvl7pPr marL="1199970" indent="-239994">
              <a:buFont typeface="Lucida Grande"/>
              <a:buChar char="-"/>
              <a:defRPr sz="1600"/>
            </a:lvl7pPr>
            <a:lvl8pPr marL="1199970" indent="-239994">
              <a:buFont typeface="Lucida Grande"/>
              <a:buChar char="-"/>
              <a:defRPr sz="1600"/>
            </a:lvl8pPr>
            <a:lvl9pPr marL="1199970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08051" y="6322485"/>
            <a:ext cx="2844800" cy="3132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0833326-BD65-BF48-8801-5215B5C65D4E}" type="datetime1">
              <a:rPr lang="fi-FI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24.4.2020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75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595" y="1310833"/>
            <a:ext cx="8331429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1595" y="2129109"/>
            <a:ext cx="8331431" cy="3428136"/>
          </a:xfrm>
        </p:spPr>
        <p:txBody>
          <a:bodyPr numCol="2" spcCol="144000"/>
          <a:lstStyle>
            <a:lvl1pPr>
              <a:defRPr sz="2133"/>
            </a:lvl1pPr>
            <a:lvl2pPr marL="0" indent="0">
              <a:buFontTx/>
              <a:buNone/>
              <a:defRPr/>
            </a:lvl2pPr>
            <a:lvl3pPr marL="719982" indent="-228594">
              <a:buFont typeface="Arial"/>
              <a:buChar char="•"/>
              <a:defRPr sz="1867"/>
            </a:lvl3pPr>
            <a:lvl4pPr marL="1199970" indent="-239994">
              <a:buFont typeface="Lucida Grande"/>
              <a:buChar char="-"/>
              <a:defRPr sz="1600"/>
            </a:lvl4pPr>
            <a:lvl5pPr marL="1199970" indent="-239994">
              <a:buFont typeface="Lucida Grande"/>
              <a:buChar char="-"/>
              <a:defRPr sz="1600"/>
            </a:lvl5pPr>
            <a:lvl6pPr marL="1199970" indent="-239994">
              <a:buFont typeface="Lucida Grande"/>
              <a:buChar char="-"/>
              <a:defRPr sz="1600"/>
            </a:lvl6pPr>
            <a:lvl7pPr marL="1199970" indent="-239994">
              <a:buFont typeface="Lucida Grande"/>
              <a:buChar char="-"/>
              <a:defRPr sz="1600"/>
            </a:lvl7pPr>
            <a:lvl8pPr marL="1199970" indent="-239994">
              <a:buFont typeface="Lucida Grande"/>
              <a:buChar char="-"/>
              <a:defRPr sz="1600"/>
            </a:lvl8pPr>
            <a:lvl9pPr marL="1199970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08051" y="6322485"/>
            <a:ext cx="2844800" cy="3132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0833326-BD65-BF48-8801-5215B5C65D4E}" type="datetime1">
              <a:rPr lang="fi-FI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24.4.2020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67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a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Mallisivu_20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595" y="1310833"/>
            <a:ext cx="8331429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1595" y="2129109"/>
            <a:ext cx="8331431" cy="3428136"/>
          </a:xfrm>
        </p:spPr>
        <p:txBody>
          <a:bodyPr/>
          <a:lstStyle>
            <a:lvl1pPr>
              <a:defRPr sz="2133"/>
            </a:lvl1pPr>
            <a:lvl2pPr marL="0" indent="0">
              <a:buFontTx/>
              <a:buNone/>
              <a:defRPr/>
            </a:lvl2pPr>
            <a:lvl3pPr marL="719982" indent="-239994">
              <a:buFont typeface="Arial"/>
              <a:buChar char="•"/>
              <a:defRPr sz="1867"/>
            </a:lvl3pPr>
            <a:lvl4pPr marL="1199970" indent="-239994">
              <a:buFont typeface="Lucida Grande"/>
              <a:buChar char="-"/>
              <a:defRPr sz="1600"/>
            </a:lvl4pPr>
            <a:lvl5pPr marL="1199970" indent="-239994">
              <a:buFont typeface="Lucida Grande"/>
              <a:buChar char="-"/>
              <a:defRPr sz="1600"/>
            </a:lvl5pPr>
            <a:lvl6pPr marL="1199970" indent="-239994">
              <a:buFont typeface="Lucida Grande"/>
              <a:buChar char="-"/>
              <a:defRPr sz="1600"/>
            </a:lvl6pPr>
            <a:lvl7pPr marL="1199970" indent="-239994">
              <a:buFont typeface="Lucida Grande"/>
              <a:buChar char="-"/>
              <a:defRPr sz="1600"/>
            </a:lvl7pPr>
            <a:lvl8pPr marL="1199970" indent="-239994">
              <a:buFont typeface="Lucida Grande"/>
              <a:buChar char="-"/>
              <a:defRPr sz="1600"/>
            </a:lvl8pPr>
            <a:lvl9pPr marL="1199970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08051" y="6322485"/>
            <a:ext cx="2844800" cy="3132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E374169-9462-D94D-BDFD-9757E6B65323}" type="datetime1">
              <a:rPr lang="fi-FI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24.4.2020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61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597" y="1310833"/>
            <a:ext cx="10353033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1594" y="2129109"/>
            <a:ext cx="10366797" cy="3428136"/>
          </a:xfrm>
        </p:spPr>
        <p:txBody>
          <a:bodyPr/>
          <a:lstStyle>
            <a:lvl1pPr>
              <a:defRPr sz="2133"/>
            </a:lvl1pPr>
            <a:lvl2pPr marL="0" indent="0">
              <a:buFontTx/>
              <a:buNone/>
              <a:defRPr/>
            </a:lvl2pPr>
            <a:lvl3pPr marL="719982" indent="-239994">
              <a:buFont typeface="Arial"/>
              <a:buChar char="•"/>
              <a:defRPr sz="1867"/>
            </a:lvl3pPr>
            <a:lvl4pPr marL="1199970" indent="-239994">
              <a:buFont typeface="Lucida Grande"/>
              <a:buChar char="-"/>
              <a:defRPr sz="1600"/>
            </a:lvl4pPr>
            <a:lvl5pPr marL="1199970" indent="-239994">
              <a:buFont typeface="Lucida Grande"/>
              <a:buChar char="-"/>
              <a:defRPr sz="1600"/>
            </a:lvl5pPr>
            <a:lvl6pPr marL="1199970" indent="-239994">
              <a:buFont typeface="Lucida Grande"/>
              <a:buChar char="-"/>
              <a:defRPr sz="1600"/>
            </a:lvl6pPr>
            <a:lvl7pPr marL="1199970" indent="-239994">
              <a:buFont typeface="Lucida Grande"/>
              <a:buChar char="-"/>
              <a:defRPr sz="1600"/>
            </a:lvl7pPr>
            <a:lvl8pPr marL="1199970" indent="-239994">
              <a:buFont typeface="Lucida Grande"/>
              <a:buChar char="-"/>
              <a:defRPr sz="1600"/>
            </a:lvl8pPr>
            <a:lvl9pPr marL="1199970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08051" y="6322485"/>
            <a:ext cx="2844800" cy="3132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70EED34-A3DC-E74F-A93B-FC464206368A}" type="datetime1">
              <a:rPr lang="fi-FI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24.4.2020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70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597" y="1310833"/>
            <a:ext cx="10353033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1594" y="2129109"/>
            <a:ext cx="10366797" cy="3428136"/>
          </a:xfrm>
        </p:spPr>
        <p:txBody>
          <a:bodyPr numCol="2" spcCol="144000"/>
          <a:lstStyle>
            <a:lvl1pPr>
              <a:defRPr sz="2133"/>
            </a:lvl1pPr>
            <a:lvl2pPr marL="0" indent="0">
              <a:buFontTx/>
              <a:buNone/>
              <a:defRPr/>
            </a:lvl2pPr>
            <a:lvl3pPr marL="719982" indent="-239994">
              <a:buFont typeface="Arial"/>
              <a:buChar char="•"/>
              <a:defRPr sz="1867"/>
            </a:lvl3pPr>
            <a:lvl4pPr marL="1199970" indent="-239994">
              <a:buFont typeface="Lucida Grande"/>
              <a:buChar char="-"/>
              <a:defRPr sz="1600"/>
            </a:lvl4pPr>
            <a:lvl5pPr marL="1199970" indent="-239994">
              <a:buFont typeface="Lucida Grande"/>
              <a:buChar char="-"/>
              <a:defRPr sz="1600"/>
            </a:lvl5pPr>
            <a:lvl6pPr marL="1199970" indent="-239994">
              <a:buFont typeface="Lucida Grande"/>
              <a:buChar char="-"/>
              <a:defRPr sz="1600"/>
            </a:lvl6pPr>
            <a:lvl7pPr marL="1199970" indent="-239994">
              <a:buFont typeface="Lucida Grande"/>
              <a:buChar char="-"/>
              <a:defRPr sz="1600"/>
            </a:lvl7pPr>
            <a:lvl8pPr marL="1199970" indent="-239994">
              <a:buFont typeface="Lucida Grande"/>
              <a:buChar char="-"/>
              <a:defRPr sz="1600"/>
            </a:lvl8pPr>
            <a:lvl9pPr marL="1199970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08051" y="6322485"/>
            <a:ext cx="2844800" cy="3132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70EED34-A3DC-E74F-A93B-FC464206368A}" type="datetime1">
              <a:rPr lang="fi-FI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24.4.2020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87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597" y="1029574"/>
            <a:ext cx="10353033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8566" y="1778731"/>
            <a:ext cx="10366797" cy="3428136"/>
          </a:xfrm>
        </p:spPr>
        <p:txBody>
          <a:bodyPr spcCol="0"/>
          <a:lstStyle>
            <a:lvl1pPr>
              <a:defRPr sz="2133"/>
            </a:lvl1pPr>
            <a:lvl2pPr marL="0" indent="0">
              <a:buFontTx/>
              <a:buNone/>
              <a:defRPr/>
            </a:lvl2pPr>
            <a:lvl3pPr marL="719982" indent="-239994">
              <a:buFont typeface="Arial"/>
              <a:buChar char="•"/>
              <a:defRPr sz="1867"/>
            </a:lvl3pPr>
            <a:lvl4pPr marL="1199970" indent="-239994">
              <a:buFont typeface="Lucida Grande"/>
              <a:buChar char="-"/>
              <a:defRPr sz="1600"/>
            </a:lvl4pPr>
            <a:lvl5pPr marL="1199970" indent="-239994">
              <a:buFont typeface="Lucida Grande"/>
              <a:buChar char="-"/>
              <a:defRPr sz="1600"/>
            </a:lvl5pPr>
            <a:lvl6pPr marL="1199970" indent="-239994">
              <a:buFont typeface="Lucida Grande"/>
              <a:buChar char="-"/>
              <a:defRPr sz="1600"/>
            </a:lvl6pPr>
            <a:lvl7pPr marL="1199970" indent="-239994">
              <a:buFont typeface="Lucida Grande"/>
              <a:buChar char="-"/>
              <a:defRPr sz="1600"/>
            </a:lvl7pPr>
            <a:lvl8pPr marL="1199970" indent="-239994">
              <a:buFont typeface="Lucida Grande"/>
              <a:buChar char="-"/>
              <a:defRPr sz="1600"/>
            </a:lvl8pPr>
            <a:lvl9pPr marL="1199970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08051" y="6322485"/>
            <a:ext cx="2844800" cy="3132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978229F-0316-2444-A935-A68F20A20820}" type="datetime1">
              <a:rPr lang="fi-FI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24.4.2020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13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597" y="1029574"/>
            <a:ext cx="10353033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8566" y="1778731"/>
            <a:ext cx="10366797" cy="3428136"/>
          </a:xfrm>
        </p:spPr>
        <p:txBody>
          <a:bodyPr numCol="2" spcCol="144000"/>
          <a:lstStyle>
            <a:lvl1pPr>
              <a:defRPr sz="2133"/>
            </a:lvl1pPr>
            <a:lvl2pPr marL="0" indent="0">
              <a:buFontTx/>
              <a:buNone/>
              <a:defRPr/>
            </a:lvl2pPr>
            <a:lvl3pPr marL="719982" indent="-239994">
              <a:buFont typeface="Arial"/>
              <a:buChar char="•"/>
              <a:defRPr sz="1867"/>
            </a:lvl3pPr>
            <a:lvl4pPr marL="1199970" indent="-239994">
              <a:buFont typeface="Lucida Grande"/>
              <a:buChar char="-"/>
              <a:defRPr sz="1600"/>
            </a:lvl4pPr>
            <a:lvl5pPr marL="1199970" indent="-239994">
              <a:buFont typeface="Lucida Grande"/>
              <a:buChar char="-"/>
              <a:defRPr sz="1600"/>
            </a:lvl5pPr>
            <a:lvl6pPr marL="1199970" indent="-239994">
              <a:buFont typeface="Lucida Grande"/>
              <a:buChar char="-"/>
              <a:defRPr sz="1600"/>
            </a:lvl6pPr>
            <a:lvl7pPr marL="1199970" indent="-239994">
              <a:buFont typeface="Lucida Grande"/>
              <a:buChar char="-"/>
              <a:defRPr sz="1600"/>
            </a:lvl7pPr>
            <a:lvl8pPr marL="1199970" indent="-239994">
              <a:buFont typeface="Lucida Grande"/>
              <a:buChar char="-"/>
              <a:defRPr sz="1600"/>
            </a:lvl8pPr>
            <a:lvl9pPr marL="1199970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08051" y="6322485"/>
            <a:ext cx="2844800" cy="3132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978229F-0316-2444-A935-A68F20A20820}" type="datetime1">
              <a:rPr lang="fi-FI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24.4.2020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94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597" y="676774"/>
            <a:ext cx="10353033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8922" y="1495051"/>
            <a:ext cx="10366797" cy="3428136"/>
          </a:xfrm>
        </p:spPr>
        <p:txBody>
          <a:bodyPr/>
          <a:lstStyle>
            <a:lvl1pPr>
              <a:defRPr sz="2133"/>
            </a:lvl1pPr>
            <a:lvl2pPr marL="0" indent="0">
              <a:buFontTx/>
              <a:buNone/>
              <a:defRPr/>
            </a:lvl2pPr>
            <a:lvl3pPr marL="719982" indent="-239994">
              <a:buFont typeface="Arial"/>
              <a:buChar char="•"/>
              <a:defRPr sz="1867"/>
            </a:lvl3pPr>
            <a:lvl4pPr marL="1199970" indent="-239994">
              <a:buFont typeface="Lucida Grande"/>
              <a:buChar char="-"/>
              <a:defRPr sz="1600"/>
            </a:lvl4pPr>
            <a:lvl5pPr marL="1199970" indent="-239994">
              <a:buFont typeface="Lucida Grande"/>
              <a:buChar char="-"/>
              <a:defRPr sz="1600"/>
            </a:lvl5pPr>
            <a:lvl6pPr marL="1199970" indent="-239994">
              <a:buFont typeface="Lucida Grande"/>
              <a:buChar char="-"/>
              <a:defRPr sz="1600"/>
            </a:lvl6pPr>
            <a:lvl7pPr marL="1199970" indent="-239994">
              <a:buFont typeface="Lucida Grande"/>
              <a:buChar char="-"/>
              <a:defRPr sz="1600"/>
            </a:lvl7pPr>
            <a:lvl8pPr marL="1199970" indent="-239994">
              <a:buFont typeface="Lucida Grande"/>
              <a:buChar char="-"/>
              <a:defRPr sz="1600"/>
            </a:lvl8pPr>
            <a:lvl9pPr marL="1199970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08051" y="6322485"/>
            <a:ext cx="2844800" cy="3132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2CF7F3-27E0-4C47-9CAB-35BF2EC54E0E}" type="datetime1">
              <a:rPr lang="fi-FI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24.4.2020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87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1597" y="676774"/>
            <a:ext cx="10353033" cy="818279"/>
          </a:xfrm>
          <a:prstGeom prst="rect">
            <a:avLst/>
          </a:prstGeom>
        </p:spPr>
        <p:txBody>
          <a:bodyPr/>
          <a:lstStyle>
            <a:lvl1pPr>
              <a:defRPr sz="3733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8922" y="1495051"/>
            <a:ext cx="10366797" cy="3428136"/>
          </a:xfrm>
        </p:spPr>
        <p:txBody>
          <a:bodyPr numCol="2" spcCol="144000"/>
          <a:lstStyle>
            <a:lvl1pPr>
              <a:defRPr sz="2133"/>
            </a:lvl1pPr>
            <a:lvl2pPr marL="0" indent="0">
              <a:buFontTx/>
              <a:buNone/>
              <a:defRPr/>
            </a:lvl2pPr>
            <a:lvl3pPr marL="719982" indent="-239994">
              <a:buFont typeface="Arial"/>
              <a:buChar char="•"/>
              <a:defRPr sz="1867"/>
            </a:lvl3pPr>
            <a:lvl4pPr marL="1199970" indent="-239994">
              <a:buFont typeface="Lucida Grande"/>
              <a:buChar char="-"/>
              <a:defRPr sz="1600"/>
            </a:lvl4pPr>
            <a:lvl5pPr marL="1199970" indent="-239994">
              <a:buFont typeface="Lucida Grande"/>
              <a:buChar char="-"/>
              <a:defRPr sz="1600"/>
            </a:lvl5pPr>
            <a:lvl6pPr marL="1199970" indent="-239994">
              <a:buFont typeface="Lucida Grande"/>
              <a:buChar char="-"/>
              <a:defRPr sz="1600"/>
            </a:lvl6pPr>
            <a:lvl7pPr marL="1199970" indent="-239994">
              <a:buFont typeface="Lucida Grande"/>
              <a:buChar char="-"/>
              <a:defRPr sz="1600"/>
            </a:lvl7pPr>
            <a:lvl8pPr marL="1199970" indent="-239994">
              <a:buFont typeface="Lucida Grande"/>
              <a:buChar char="-"/>
              <a:defRPr sz="1600"/>
            </a:lvl8pPr>
            <a:lvl9pPr marL="1199970" indent="-239994">
              <a:buFont typeface="Lucida Grande"/>
              <a:buChar char="-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08051" y="6322485"/>
            <a:ext cx="2844800" cy="3132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2CF7F3-27E0-4C47-9CAB-35BF2EC54E0E}" type="datetime1">
              <a:rPr lang="fi-FI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24.4.2020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19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26" Type="http://schemas.openxmlformats.org/officeDocument/2006/relationships/slideLayout" Target="../slideLayouts/slideLayout64.xml"/><Relationship Id="rId3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59.xml"/><Relationship Id="rId34" Type="http://schemas.openxmlformats.org/officeDocument/2006/relationships/slideLayout" Target="../slideLayouts/slideLayout72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5" Type="http://schemas.openxmlformats.org/officeDocument/2006/relationships/slideLayout" Target="../slideLayouts/slideLayout63.xml"/><Relationship Id="rId33" Type="http://schemas.openxmlformats.org/officeDocument/2006/relationships/slideLayout" Target="../slideLayouts/slideLayout71.xml"/><Relationship Id="rId38" Type="http://schemas.openxmlformats.org/officeDocument/2006/relationships/theme" Target="../theme/theme2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29" Type="http://schemas.openxmlformats.org/officeDocument/2006/relationships/slideLayout" Target="../slideLayouts/slideLayout67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24" Type="http://schemas.openxmlformats.org/officeDocument/2006/relationships/slideLayout" Target="../slideLayouts/slideLayout62.xml"/><Relationship Id="rId32" Type="http://schemas.openxmlformats.org/officeDocument/2006/relationships/slideLayout" Target="../slideLayouts/slideLayout70.xml"/><Relationship Id="rId37" Type="http://schemas.openxmlformats.org/officeDocument/2006/relationships/slideLayout" Target="../slideLayouts/slideLayout75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23" Type="http://schemas.openxmlformats.org/officeDocument/2006/relationships/slideLayout" Target="../slideLayouts/slideLayout61.xml"/><Relationship Id="rId28" Type="http://schemas.openxmlformats.org/officeDocument/2006/relationships/slideLayout" Target="../slideLayouts/slideLayout66.xml"/><Relationship Id="rId36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31" Type="http://schemas.openxmlformats.org/officeDocument/2006/relationships/slideLayout" Target="../slideLayouts/slideLayout69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60.xml"/><Relationship Id="rId27" Type="http://schemas.openxmlformats.org/officeDocument/2006/relationships/slideLayout" Target="../slideLayouts/slideLayout65.xml"/><Relationship Id="rId30" Type="http://schemas.openxmlformats.org/officeDocument/2006/relationships/slideLayout" Target="../slideLayouts/slideLayout68.xml"/><Relationship Id="rId35" Type="http://schemas.openxmlformats.org/officeDocument/2006/relationships/slideLayout" Target="../slideLayouts/slideLayout7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slideLayout" Target="../slideLayouts/slideLayout93.xml"/><Relationship Id="rId26" Type="http://schemas.openxmlformats.org/officeDocument/2006/relationships/slideLayout" Target="../slideLayouts/slideLayout101.xml"/><Relationship Id="rId39" Type="http://schemas.openxmlformats.org/officeDocument/2006/relationships/theme" Target="../theme/theme3.xml"/><Relationship Id="rId3" Type="http://schemas.openxmlformats.org/officeDocument/2006/relationships/slideLayout" Target="../slideLayouts/slideLayout78.xml"/><Relationship Id="rId21" Type="http://schemas.openxmlformats.org/officeDocument/2006/relationships/slideLayout" Target="../slideLayouts/slideLayout96.xml"/><Relationship Id="rId34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slideLayout" Target="../slideLayouts/slideLayout92.xml"/><Relationship Id="rId25" Type="http://schemas.openxmlformats.org/officeDocument/2006/relationships/slideLayout" Target="../slideLayouts/slideLayout100.xml"/><Relationship Id="rId33" Type="http://schemas.openxmlformats.org/officeDocument/2006/relationships/slideLayout" Target="../slideLayouts/slideLayout108.xml"/><Relationship Id="rId38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20" Type="http://schemas.openxmlformats.org/officeDocument/2006/relationships/slideLayout" Target="../slideLayouts/slideLayout95.xml"/><Relationship Id="rId29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24" Type="http://schemas.openxmlformats.org/officeDocument/2006/relationships/slideLayout" Target="../slideLayouts/slideLayout99.xml"/><Relationship Id="rId32" Type="http://schemas.openxmlformats.org/officeDocument/2006/relationships/slideLayout" Target="../slideLayouts/slideLayout107.xml"/><Relationship Id="rId37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23" Type="http://schemas.openxmlformats.org/officeDocument/2006/relationships/slideLayout" Target="../slideLayouts/slideLayout98.xml"/><Relationship Id="rId28" Type="http://schemas.openxmlformats.org/officeDocument/2006/relationships/slideLayout" Target="../slideLayouts/slideLayout103.xml"/><Relationship Id="rId36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85.xml"/><Relationship Id="rId19" Type="http://schemas.openxmlformats.org/officeDocument/2006/relationships/slideLayout" Target="../slideLayouts/slideLayout94.xml"/><Relationship Id="rId31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Relationship Id="rId22" Type="http://schemas.openxmlformats.org/officeDocument/2006/relationships/slideLayout" Target="../slideLayouts/slideLayout97.xml"/><Relationship Id="rId27" Type="http://schemas.openxmlformats.org/officeDocument/2006/relationships/slideLayout" Target="../slideLayouts/slideLayout102.xml"/><Relationship Id="rId30" Type="http://schemas.openxmlformats.org/officeDocument/2006/relationships/slideLayout" Target="../slideLayouts/slideLayout105.xml"/><Relationship Id="rId35" Type="http://schemas.openxmlformats.org/officeDocument/2006/relationships/slideLayout" Target="../slideLayouts/slideLayout11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slideLayout" Target="../slideLayouts/slideLayout126.xml"/><Relationship Id="rId18" Type="http://schemas.openxmlformats.org/officeDocument/2006/relationships/slideLayout" Target="../slideLayouts/slideLayout131.xml"/><Relationship Id="rId26" Type="http://schemas.openxmlformats.org/officeDocument/2006/relationships/slideLayout" Target="../slideLayouts/slideLayout139.xml"/><Relationship Id="rId3" Type="http://schemas.openxmlformats.org/officeDocument/2006/relationships/slideLayout" Target="../slideLayouts/slideLayout116.xml"/><Relationship Id="rId21" Type="http://schemas.openxmlformats.org/officeDocument/2006/relationships/slideLayout" Target="../slideLayouts/slideLayout134.xml"/><Relationship Id="rId34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17" Type="http://schemas.openxmlformats.org/officeDocument/2006/relationships/slideLayout" Target="../slideLayouts/slideLayout130.xml"/><Relationship Id="rId25" Type="http://schemas.openxmlformats.org/officeDocument/2006/relationships/slideLayout" Target="../slideLayouts/slideLayout138.xml"/><Relationship Id="rId33" Type="http://schemas.openxmlformats.org/officeDocument/2006/relationships/slideLayout" Target="../slideLayouts/slideLayout146.xml"/><Relationship Id="rId2" Type="http://schemas.openxmlformats.org/officeDocument/2006/relationships/slideLayout" Target="../slideLayouts/slideLayout115.xml"/><Relationship Id="rId16" Type="http://schemas.openxmlformats.org/officeDocument/2006/relationships/slideLayout" Target="../slideLayouts/slideLayout129.xml"/><Relationship Id="rId20" Type="http://schemas.openxmlformats.org/officeDocument/2006/relationships/slideLayout" Target="../slideLayouts/slideLayout133.xml"/><Relationship Id="rId29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24" Type="http://schemas.openxmlformats.org/officeDocument/2006/relationships/slideLayout" Target="../slideLayouts/slideLayout137.xml"/><Relationship Id="rId32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18.xml"/><Relationship Id="rId15" Type="http://schemas.openxmlformats.org/officeDocument/2006/relationships/slideLayout" Target="../slideLayouts/slideLayout128.xml"/><Relationship Id="rId23" Type="http://schemas.openxmlformats.org/officeDocument/2006/relationships/slideLayout" Target="../slideLayouts/slideLayout136.xml"/><Relationship Id="rId28" Type="http://schemas.openxmlformats.org/officeDocument/2006/relationships/slideLayout" Target="../slideLayouts/slideLayout141.xml"/><Relationship Id="rId36" Type="http://schemas.openxmlformats.org/officeDocument/2006/relationships/theme" Target="../theme/theme4.xml"/><Relationship Id="rId10" Type="http://schemas.openxmlformats.org/officeDocument/2006/relationships/slideLayout" Target="../slideLayouts/slideLayout123.xml"/><Relationship Id="rId19" Type="http://schemas.openxmlformats.org/officeDocument/2006/relationships/slideLayout" Target="../slideLayouts/slideLayout132.xml"/><Relationship Id="rId31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slideLayout" Target="../slideLayouts/slideLayout127.xml"/><Relationship Id="rId22" Type="http://schemas.openxmlformats.org/officeDocument/2006/relationships/slideLayout" Target="../slideLayouts/slideLayout135.xml"/><Relationship Id="rId27" Type="http://schemas.openxmlformats.org/officeDocument/2006/relationships/slideLayout" Target="../slideLayouts/slideLayout140.xml"/><Relationship Id="rId30" Type="http://schemas.openxmlformats.org/officeDocument/2006/relationships/slideLayout" Target="../slideLayouts/slideLayout143.xml"/><Relationship Id="rId35" Type="http://schemas.openxmlformats.org/officeDocument/2006/relationships/slideLayout" Target="../slideLayouts/slideLayout1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slideLayout" Target="../slideLayouts/slideLayout151.xml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150.xml"/><Relationship Id="rId1" Type="http://schemas.openxmlformats.org/officeDocument/2006/relationships/slideLayout" Target="../slideLayouts/slideLayout149.xml"/><Relationship Id="rId6" Type="http://schemas.openxmlformats.org/officeDocument/2006/relationships/tags" Target="../tags/tag1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5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13" Type="http://schemas.openxmlformats.org/officeDocument/2006/relationships/slideLayout" Target="../slideLayouts/slideLayout165.xml"/><Relationship Id="rId18" Type="http://schemas.openxmlformats.org/officeDocument/2006/relationships/slideLayout" Target="../slideLayouts/slideLayout170.xml"/><Relationship Id="rId26" Type="http://schemas.openxmlformats.org/officeDocument/2006/relationships/slideLayout" Target="../slideLayouts/slideLayout178.xml"/><Relationship Id="rId3" Type="http://schemas.openxmlformats.org/officeDocument/2006/relationships/slideLayout" Target="../slideLayouts/slideLayout155.xml"/><Relationship Id="rId21" Type="http://schemas.openxmlformats.org/officeDocument/2006/relationships/slideLayout" Target="../slideLayouts/slideLayout173.xml"/><Relationship Id="rId34" Type="http://schemas.openxmlformats.org/officeDocument/2006/relationships/theme" Target="../theme/theme6.xml"/><Relationship Id="rId7" Type="http://schemas.openxmlformats.org/officeDocument/2006/relationships/slideLayout" Target="../slideLayouts/slideLayout159.xml"/><Relationship Id="rId12" Type="http://schemas.openxmlformats.org/officeDocument/2006/relationships/slideLayout" Target="../slideLayouts/slideLayout164.xml"/><Relationship Id="rId17" Type="http://schemas.openxmlformats.org/officeDocument/2006/relationships/slideLayout" Target="../slideLayouts/slideLayout169.xml"/><Relationship Id="rId25" Type="http://schemas.openxmlformats.org/officeDocument/2006/relationships/slideLayout" Target="../slideLayouts/slideLayout177.xml"/><Relationship Id="rId33" Type="http://schemas.openxmlformats.org/officeDocument/2006/relationships/slideLayout" Target="../slideLayouts/slideLayout185.xml"/><Relationship Id="rId2" Type="http://schemas.openxmlformats.org/officeDocument/2006/relationships/slideLayout" Target="../slideLayouts/slideLayout154.xml"/><Relationship Id="rId16" Type="http://schemas.openxmlformats.org/officeDocument/2006/relationships/slideLayout" Target="../slideLayouts/slideLayout168.xml"/><Relationship Id="rId20" Type="http://schemas.openxmlformats.org/officeDocument/2006/relationships/slideLayout" Target="../slideLayouts/slideLayout172.xml"/><Relationship Id="rId29" Type="http://schemas.openxmlformats.org/officeDocument/2006/relationships/slideLayout" Target="../slideLayouts/slideLayout181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slideLayout" Target="../slideLayouts/slideLayout163.xml"/><Relationship Id="rId24" Type="http://schemas.openxmlformats.org/officeDocument/2006/relationships/slideLayout" Target="../slideLayouts/slideLayout176.xml"/><Relationship Id="rId32" Type="http://schemas.openxmlformats.org/officeDocument/2006/relationships/slideLayout" Target="../slideLayouts/slideLayout184.xml"/><Relationship Id="rId5" Type="http://schemas.openxmlformats.org/officeDocument/2006/relationships/slideLayout" Target="../slideLayouts/slideLayout157.xml"/><Relationship Id="rId15" Type="http://schemas.openxmlformats.org/officeDocument/2006/relationships/slideLayout" Target="../slideLayouts/slideLayout167.xml"/><Relationship Id="rId23" Type="http://schemas.openxmlformats.org/officeDocument/2006/relationships/slideLayout" Target="../slideLayouts/slideLayout175.xml"/><Relationship Id="rId28" Type="http://schemas.openxmlformats.org/officeDocument/2006/relationships/slideLayout" Target="../slideLayouts/slideLayout180.xml"/><Relationship Id="rId10" Type="http://schemas.openxmlformats.org/officeDocument/2006/relationships/slideLayout" Target="../slideLayouts/slideLayout162.xml"/><Relationship Id="rId19" Type="http://schemas.openxmlformats.org/officeDocument/2006/relationships/slideLayout" Target="../slideLayouts/slideLayout171.xml"/><Relationship Id="rId31" Type="http://schemas.openxmlformats.org/officeDocument/2006/relationships/slideLayout" Target="../slideLayouts/slideLayout183.xml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Relationship Id="rId14" Type="http://schemas.openxmlformats.org/officeDocument/2006/relationships/slideLayout" Target="../slideLayouts/slideLayout166.xml"/><Relationship Id="rId22" Type="http://schemas.openxmlformats.org/officeDocument/2006/relationships/slideLayout" Target="../slideLayouts/slideLayout174.xml"/><Relationship Id="rId27" Type="http://schemas.openxmlformats.org/officeDocument/2006/relationships/slideLayout" Target="../slideLayouts/slideLayout179.xml"/><Relationship Id="rId30" Type="http://schemas.openxmlformats.org/officeDocument/2006/relationships/slideLayout" Target="../slideLayouts/slideLayout1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9317" y="884767"/>
            <a:ext cx="10784416" cy="4950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46617" y="6322485"/>
            <a:ext cx="2844800" cy="3132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67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91732B6-0D53-3844-A847-3E0EC55B7B64}" type="datetime1">
              <a:rPr lang="fi-FI"/>
              <a:pPr>
                <a:defRPr/>
              </a:pPr>
              <a:t>24.4.2020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905251" y="6316133"/>
            <a:ext cx="3860800" cy="3132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67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6002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</p:sldLayoutIdLst>
  <p:hf sldNum="0" hdr="0" ftr="0" dt="0"/>
  <p:txStyles>
    <p:titleStyle>
      <a:lvl1pPr algn="l" defTabSz="609585" rtl="0" eaLnBrk="1" fontAlgn="base" hangingPunct="1">
        <a:spcBef>
          <a:spcPct val="0"/>
        </a:spcBef>
        <a:spcAft>
          <a:spcPct val="0"/>
        </a:spcAft>
        <a:defRPr sz="3733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defTabSz="609585" rtl="0" eaLnBrk="1" fontAlgn="base" hangingPunct="1">
        <a:spcBef>
          <a:spcPct val="0"/>
        </a:spcBef>
        <a:spcAft>
          <a:spcPct val="0"/>
        </a:spcAft>
        <a:defRPr sz="3733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609585" rtl="0" eaLnBrk="1" fontAlgn="base" hangingPunct="1">
        <a:spcBef>
          <a:spcPct val="0"/>
        </a:spcBef>
        <a:spcAft>
          <a:spcPct val="0"/>
        </a:spcAft>
        <a:defRPr sz="3733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609585" rtl="0" eaLnBrk="1" fontAlgn="base" hangingPunct="1">
        <a:spcBef>
          <a:spcPct val="0"/>
        </a:spcBef>
        <a:spcAft>
          <a:spcPct val="0"/>
        </a:spcAft>
        <a:defRPr sz="3733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609585" rtl="0" eaLnBrk="1" fontAlgn="base" hangingPunct="1">
        <a:spcBef>
          <a:spcPct val="0"/>
        </a:spcBef>
        <a:spcAft>
          <a:spcPct val="0"/>
        </a:spcAft>
        <a:defRPr sz="3733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609585" algn="l" defTabSz="609585" rtl="0" eaLnBrk="1" fontAlgn="base" hangingPunct="1">
        <a:spcBef>
          <a:spcPct val="0"/>
        </a:spcBef>
        <a:spcAft>
          <a:spcPct val="0"/>
        </a:spcAft>
        <a:defRPr sz="3733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1219170" algn="l" defTabSz="609585" rtl="0" eaLnBrk="1" fontAlgn="base" hangingPunct="1">
        <a:spcBef>
          <a:spcPct val="0"/>
        </a:spcBef>
        <a:spcAft>
          <a:spcPct val="0"/>
        </a:spcAft>
        <a:defRPr sz="3733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828754" algn="l" defTabSz="609585" rtl="0" eaLnBrk="1" fontAlgn="base" hangingPunct="1">
        <a:spcBef>
          <a:spcPct val="0"/>
        </a:spcBef>
        <a:spcAft>
          <a:spcPct val="0"/>
        </a:spcAft>
        <a:defRPr sz="3733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2438339" algn="l" defTabSz="609585" rtl="0" eaLnBrk="1" fontAlgn="base" hangingPunct="1">
        <a:spcBef>
          <a:spcPct val="0"/>
        </a:spcBef>
        <a:spcAft>
          <a:spcPct val="0"/>
        </a:spcAft>
        <a:defRPr sz="3733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0" indent="-455989" algn="l" defTabSz="609585" rtl="0" eaLnBrk="1" fontAlgn="base" hangingPunct="1">
        <a:spcBef>
          <a:spcPct val="20000"/>
        </a:spcBef>
        <a:spcAft>
          <a:spcPct val="0"/>
        </a:spcAft>
        <a:defRPr sz="2133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0" indent="0" algn="l" defTabSz="609585" rtl="0" eaLnBrk="1" fontAlgn="base" hangingPunct="1">
        <a:spcBef>
          <a:spcPct val="20000"/>
        </a:spcBef>
        <a:spcAft>
          <a:spcPct val="0"/>
        </a:spcAft>
        <a:buFontTx/>
        <a:buNone/>
        <a:defRPr sz="1867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719982" indent="-239178" algn="l" defTabSz="609585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1867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199970" indent="-239178" algn="l" defTabSz="609585" rtl="0" eaLnBrk="1" fontAlgn="base" hangingPunct="1">
        <a:spcBef>
          <a:spcPct val="20000"/>
        </a:spcBef>
        <a:spcAft>
          <a:spcPct val="0"/>
        </a:spcAft>
        <a:buFont typeface="Lucida Grande"/>
        <a:buChar char="-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199970" indent="-239994" algn="l" defTabSz="609585" rtl="0" eaLnBrk="1" fontAlgn="base" hangingPunct="1">
        <a:spcBef>
          <a:spcPct val="20000"/>
        </a:spcBef>
        <a:spcAft>
          <a:spcPct val="0"/>
        </a:spcAft>
        <a:buFont typeface="Lucida Grande"/>
        <a:buChar char="-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199970" indent="-239994" algn="l" defTabSz="609585" rtl="0" eaLnBrk="1" latinLnBrk="0" hangingPunct="1">
        <a:spcBef>
          <a:spcPct val="20000"/>
        </a:spcBef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199970" indent="-239994" algn="l" defTabSz="609585" rtl="0" eaLnBrk="1" latinLnBrk="0" hangingPunct="1">
        <a:spcBef>
          <a:spcPct val="20000"/>
        </a:spcBef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199970" indent="-239994" algn="l" defTabSz="609585" rtl="0" eaLnBrk="1" latinLnBrk="0" hangingPunct="1">
        <a:spcBef>
          <a:spcPct val="20000"/>
        </a:spcBef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199970" indent="-239994" algn="l" defTabSz="609585" rtl="0" eaLnBrk="1" latinLnBrk="0" hangingPunct="1">
        <a:spcBef>
          <a:spcPct val="20000"/>
        </a:spcBef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9317" y="884767"/>
            <a:ext cx="10784416" cy="4950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46617" y="6322484"/>
            <a:ext cx="2844800" cy="3132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67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i-FI"/>
              <a:t>2018/ Maatalouslinja/ Marica Twerin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905251" y="6316133"/>
            <a:ext cx="3860800" cy="3132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67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3987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  <p:sldLayoutId id="2147483719" r:id="rId20"/>
    <p:sldLayoutId id="2147483720" r:id="rId21"/>
    <p:sldLayoutId id="2147483721" r:id="rId22"/>
    <p:sldLayoutId id="2147483722" r:id="rId23"/>
    <p:sldLayoutId id="2147483723" r:id="rId24"/>
    <p:sldLayoutId id="2147483724" r:id="rId25"/>
    <p:sldLayoutId id="2147483725" r:id="rId26"/>
    <p:sldLayoutId id="2147483726" r:id="rId27"/>
    <p:sldLayoutId id="2147483727" r:id="rId28"/>
    <p:sldLayoutId id="2147483728" r:id="rId29"/>
    <p:sldLayoutId id="2147483729" r:id="rId30"/>
    <p:sldLayoutId id="2147483730" r:id="rId31"/>
    <p:sldLayoutId id="2147483731" r:id="rId32"/>
    <p:sldLayoutId id="2147483732" r:id="rId33"/>
    <p:sldLayoutId id="2147483733" r:id="rId34"/>
    <p:sldLayoutId id="2147483734" r:id="rId35"/>
    <p:sldLayoutId id="2147483735" r:id="rId36"/>
    <p:sldLayoutId id="2147483736" r:id="rId37"/>
  </p:sldLayoutIdLst>
  <p:hf sldNum="0" hdr="0" ftr="0"/>
  <p:txStyles>
    <p:titleStyle>
      <a:lvl1pPr algn="l" defTabSz="609585" rtl="0" eaLnBrk="1" fontAlgn="base" hangingPunct="1">
        <a:spcBef>
          <a:spcPct val="0"/>
        </a:spcBef>
        <a:spcAft>
          <a:spcPct val="0"/>
        </a:spcAft>
        <a:defRPr sz="3733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defTabSz="609585" rtl="0" eaLnBrk="1" fontAlgn="base" hangingPunct="1">
        <a:spcBef>
          <a:spcPct val="0"/>
        </a:spcBef>
        <a:spcAft>
          <a:spcPct val="0"/>
        </a:spcAft>
        <a:defRPr sz="3733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609585" rtl="0" eaLnBrk="1" fontAlgn="base" hangingPunct="1">
        <a:spcBef>
          <a:spcPct val="0"/>
        </a:spcBef>
        <a:spcAft>
          <a:spcPct val="0"/>
        </a:spcAft>
        <a:defRPr sz="3733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609585" rtl="0" eaLnBrk="1" fontAlgn="base" hangingPunct="1">
        <a:spcBef>
          <a:spcPct val="0"/>
        </a:spcBef>
        <a:spcAft>
          <a:spcPct val="0"/>
        </a:spcAft>
        <a:defRPr sz="3733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609585" rtl="0" eaLnBrk="1" fontAlgn="base" hangingPunct="1">
        <a:spcBef>
          <a:spcPct val="0"/>
        </a:spcBef>
        <a:spcAft>
          <a:spcPct val="0"/>
        </a:spcAft>
        <a:defRPr sz="3733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609585" algn="l" defTabSz="609585" rtl="0" eaLnBrk="1" fontAlgn="base" hangingPunct="1">
        <a:spcBef>
          <a:spcPct val="0"/>
        </a:spcBef>
        <a:spcAft>
          <a:spcPct val="0"/>
        </a:spcAft>
        <a:defRPr sz="3733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1219170" algn="l" defTabSz="609585" rtl="0" eaLnBrk="1" fontAlgn="base" hangingPunct="1">
        <a:spcBef>
          <a:spcPct val="0"/>
        </a:spcBef>
        <a:spcAft>
          <a:spcPct val="0"/>
        </a:spcAft>
        <a:defRPr sz="3733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828754" algn="l" defTabSz="609585" rtl="0" eaLnBrk="1" fontAlgn="base" hangingPunct="1">
        <a:spcBef>
          <a:spcPct val="0"/>
        </a:spcBef>
        <a:spcAft>
          <a:spcPct val="0"/>
        </a:spcAft>
        <a:defRPr sz="3733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2438339" algn="l" defTabSz="609585" rtl="0" eaLnBrk="1" fontAlgn="base" hangingPunct="1">
        <a:spcBef>
          <a:spcPct val="0"/>
        </a:spcBef>
        <a:spcAft>
          <a:spcPct val="0"/>
        </a:spcAft>
        <a:defRPr sz="3733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0" indent="-455989" algn="l" defTabSz="609585" rtl="0" eaLnBrk="1" fontAlgn="base" hangingPunct="1">
        <a:spcBef>
          <a:spcPct val="20000"/>
        </a:spcBef>
        <a:spcAft>
          <a:spcPct val="0"/>
        </a:spcAft>
        <a:defRPr sz="2133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0" indent="0" algn="l" defTabSz="609585" rtl="0" eaLnBrk="1" fontAlgn="base" hangingPunct="1">
        <a:spcBef>
          <a:spcPct val="20000"/>
        </a:spcBef>
        <a:spcAft>
          <a:spcPct val="0"/>
        </a:spcAft>
        <a:buFontTx/>
        <a:buNone/>
        <a:defRPr sz="1867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719982" indent="-239178" algn="l" defTabSz="609585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1867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199970" indent="-239178" algn="l" defTabSz="609585" rtl="0" eaLnBrk="1" fontAlgn="base" hangingPunct="1">
        <a:spcBef>
          <a:spcPct val="20000"/>
        </a:spcBef>
        <a:spcAft>
          <a:spcPct val="0"/>
        </a:spcAft>
        <a:buFont typeface="Lucida Grande"/>
        <a:buChar char="-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199970" indent="-239994" algn="l" defTabSz="609585" rtl="0" eaLnBrk="1" fontAlgn="base" hangingPunct="1">
        <a:spcBef>
          <a:spcPct val="20000"/>
        </a:spcBef>
        <a:spcAft>
          <a:spcPct val="0"/>
        </a:spcAft>
        <a:buFont typeface="Lucida Grande"/>
        <a:buChar char="-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199970" indent="-239994" algn="l" defTabSz="609585" rtl="0" eaLnBrk="1" latinLnBrk="0" hangingPunct="1">
        <a:spcBef>
          <a:spcPct val="20000"/>
        </a:spcBef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199970" indent="-239994" algn="l" defTabSz="609585" rtl="0" eaLnBrk="1" latinLnBrk="0" hangingPunct="1">
        <a:spcBef>
          <a:spcPct val="20000"/>
        </a:spcBef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199970" indent="-239994" algn="l" defTabSz="609585" rtl="0" eaLnBrk="1" latinLnBrk="0" hangingPunct="1">
        <a:spcBef>
          <a:spcPct val="20000"/>
        </a:spcBef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199970" indent="-239994" algn="l" defTabSz="609585" rtl="0" eaLnBrk="1" latinLnBrk="0" hangingPunct="1">
        <a:spcBef>
          <a:spcPct val="20000"/>
        </a:spcBef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9317" y="884767"/>
            <a:ext cx="10784416" cy="4950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46617" y="6322485"/>
            <a:ext cx="2844800" cy="3132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67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91732B6-0D53-3844-A847-3E0EC55B7B64}" type="datetime1">
              <a:rPr lang="fi-FI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24.4.2020</a:t>
            </a:fld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905251" y="6316133"/>
            <a:ext cx="3860800" cy="3132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67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068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  <p:sldLayoutId id="2147483755" r:id="rId18"/>
    <p:sldLayoutId id="2147483756" r:id="rId19"/>
    <p:sldLayoutId id="2147483757" r:id="rId20"/>
    <p:sldLayoutId id="2147483758" r:id="rId21"/>
    <p:sldLayoutId id="2147483759" r:id="rId22"/>
    <p:sldLayoutId id="2147483760" r:id="rId23"/>
    <p:sldLayoutId id="2147483761" r:id="rId24"/>
    <p:sldLayoutId id="2147483762" r:id="rId25"/>
    <p:sldLayoutId id="2147483763" r:id="rId26"/>
    <p:sldLayoutId id="2147483764" r:id="rId27"/>
    <p:sldLayoutId id="2147483765" r:id="rId28"/>
    <p:sldLayoutId id="2147483766" r:id="rId29"/>
    <p:sldLayoutId id="2147483767" r:id="rId30"/>
    <p:sldLayoutId id="2147483768" r:id="rId31"/>
    <p:sldLayoutId id="2147483769" r:id="rId32"/>
    <p:sldLayoutId id="2147483770" r:id="rId33"/>
    <p:sldLayoutId id="2147483771" r:id="rId34"/>
    <p:sldLayoutId id="2147483772" r:id="rId35"/>
    <p:sldLayoutId id="2147483773" r:id="rId36"/>
    <p:sldLayoutId id="2147483774" r:id="rId37"/>
    <p:sldLayoutId id="2147483775" r:id="rId38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609585" rtl="0" eaLnBrk="1" fontAlgn="base" hangingPunct="1">
        <a:spcBef>
          <a:spcPct val="0"/>
        </a:spcBef>
        <a:spcAft>
          <a:spcPct val="0"/>
        </a:spcAft>
        <a:defRPr sz="3733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defTabSz="609585" rtl="0" eaLnBrk="1" fontAlgn="base" hangingPunct="1">
        <a:spcBef>
          <a:spcPct val="0"/>
        </a:spcBef>
        <a:spcAft>
          <a:spcPct val="0"/>
        </a:spcAft>
        <a:defRPr sz="3733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609585" rtl="0" eaLnBrk="1" fontAlgn="base" hangingPunct="1">
        <a:spcBef>
          <a:spcPct val="0"/>
        </a:spcBef>
        <a:spcAft>
          <a:spcPct val="0"/>
        </a:spcAft>
        <a:defRPr sz="3733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609585" rtl="0" eaLnBrk="1" fontAlgn="base" hangingPunct="1">
        <a:spcBef>
          <a:spcPct val="0"/>
        </a:spcBef>
        <a:spcAft>
          <a:spcPct val="0"/>
        </a:spcAft>
        <a:defRPr sz="3733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609585" rtl="0" eaLnBrk="1" fontAlgn="base" hangingPunct="1">
        <a:spcBef>
          <a:spcPct val="0"/>
        </a:spcBef>
        <a:spcAft>
          <a:spcPct val="0"/>
        </a:spcAft>
        <a:defRPr sz="3733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609585" algn="l" defTabSz="609585" rtl="0" eaLnBrk="1" fontAlgn="base" hangingPunct="1">
        <a:spcBef>
          <a:spcPct val="0"/>
        </a:spcBef>
        <a:spcAft>
          <a:spcPct val="0"/>
        </a:spcAft>
        <a:defRPr sz="3733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1219170" algn="l" defTabSz="609585" rtl="0" eaLnBrk="1" fontAlgn="base" hangingPunct="1">
        <a:spcBef>
          <a:spcPct val="0"/>
        </a:spcBef>
        <a:spcAft>
          <a:spcPct val="0"/>
        </a:spcAft>
        <a:defRPr sz="3733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828754" algn="l" defTabSz="609585" rtl="0" eaLnBrk="1" fontAlgn="base" hangingPunct="1">
        <a:spcBef>
          <a:spcPct val="0"/>
        </a:spcBef>
        <a:spcAft>
          <a:spcPct val="0"/>
        </a:spcAft>
        <a:defRPr sz="3733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2438339" algn="l" defTabSz="609585" rtl="0" eaLnBrk="1" fontAlgn="base" hangingPunct="1">
        <a:spcBef>
          <a:spcPct val="0"/>
        </a:spcBef>
        <a:spcAft>
          <a:spcPct val="0"/>
        </a:spcAft>
        <a:defRPr sz="3733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0" indent="-455989" algn="l" defTabSz="609585" rtl="0" eaLnBrk="1" fontAlgn="base" hangingPunct="1">
        <a:spcBef>
          <a:spcPct val="20000"/>
        </a:spcBef>
        <a:spcAft>
          <a:spcPct val="0"/>
        </a:spcAft>
        <a:defRPr sz="2133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0" indent="0" algn="l" defTabSz="609585" rtl="0" eaLnBrk="1" fontAlgn="base" hangingPunct="1">
        <a:spcBef>
          <a:spcPct val="20000"/>
        </a:spcBef>
        <a:spcAft>
          <a:spcPct val="0"/>
        </a:spcAft>
        <a:buFontTx/>
        <a:buNone/>
        <a:defRPr sz="1867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719982" indent="-239178" algn="l" defTabSz="609585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1867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199970" indent="-239178" algn="l" defTabSz="609585" rtl="0" eaLnBrk="1" fontAlgn="base" hangingPunct="1">
        <a:spcBef>
          <a:spcPct val="20000"/>
        </a:spcBef>
        <a:spcAft>
          <a:spcPct val="0"/>
        </a:spcAft>
        <a:buFont typeface="Lucida Grande"/>
        <a:buChar char="-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199970" indent="-239994" algn="l" defTabSz="609585" rtl="0" eaLnBrk="1" fontAlgn="base" hangingPunct="1">
        <a:spcBef>
          <a:spcPct val="20000"/>
        </a:spcBef>
        <a:spcAft>
          <a:spcPct val="0"/>
        </a:spcAft>
        <a:buFont typeface="Lucida Grande"/>
        <a:buChar char="-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199970" indent="-239994" algn="l" defTabSz="609585" rtl="0" eaLnBrk="1" latinLnBrk="0" hangingPunct="1">
        <a:spcBef>
          <a:spcPct val="20000"/>
        </a:spcBef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199970" indent="-239994" algn="l" defTabSz="609585" rtl="0" eaLnBrk="1" latinLnBrk="0" hangingPunct="1">
        <a:spcBef>
          <a:spcPct val="20000"/>
        </a:spcBef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199970" indent="-239994" algn="l" defTabSz="609585" rtl="0" eaLnBrk="1" latinLnBrk="0" hangingPunct="1">
        <a:spcBef>
          <a:spcPct val="20000"/>
        </a:spcBef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199970" indent="-239994" algn="l" defTabSz="609585" rtl="0" eaLnBrk="1" latinLnBrk="0" hangingPunct="1">
        <a:spcBef>
          <a:spcPct val="20000"/>
        </a:spcBef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9317" y="884767"/>
            <a:ext cx="10784416" cy="4950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Apuotsikko: Arial 16 pt</a:t>
            </a:r>
          </a:p>
          <a:p>
            <a:pPr lvl="3"/>
            <a:r>
              <a:rPr lang="fi-FI" altLang="fi-FI"/>
              <a:t>Taso 1: Arial 14 pt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46617" y="6322485"/>
            <a:ext cx="2844800" cy="3132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67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1219170" eaLnBrk="0" hangingPunct="0">
              <a:defRPr/>
            </a:pPr>
            <a:fld id="{85294C4C-C6F3-4BB6-B9BC-EA66FE308DFF}" type="datetime1">
              <a:rPr lang="fi-FI" smtClean="0">
                <a:solidFill>
                  <a:srgbClr val="000000">
                    <a:tint val="75000"/>
                  </a:srgbClr>
                </a:solidFill>
              </a:rPr>
              <a:pPr defTabSz="1219170" eaLnBrk="0" hangingPunct="0">
                <a:defRPr/>
              </a:pPr>
              <a:t>24.4.2020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905251" y="6316133"/>
            <a:ext cx="3860800" cy="3132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67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1219170" eaLnBrk="0" hangingPunct="0">
              <a:defRPr/>
            </a:pPr>
            <a:r>
              <a:rPr lang="fi-FI">
                <a:solidFill>
                  <a:srgbClr val="000000">
                    <a:tint val="75000"/>
                  </a:srgbClr>
                </a:solidFill>
              </a:rPr>
              <a:t>Michael Hornborg</a:t>
            </a:r>
          </a:p>
        </p:txBody>
      </p:sp>
    </p:spTree>
    <p:extLst>
      <p:ext uri="{BB962C8B-B14F-4D97-AF65-F5344CB8AC3E}">
        <p14:creationId xmlns:p14="http://schemas.microsoft.com/office/powerpoint/2010/main" val="1661632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  <p:sldLayoutId id="2147483793" r:id="rId17"/>
    <p:sldLayoutId id="2147483794" r:id="rId18"/>
    <p:sldLayoutId id="2147483795" r:id="rId19"/>
    <p:sldLayoutId id="2147483796" r:id="rId20"/>
    <p:sldLayoutId id="2147483797" r:id="rId21"/>
    <p:sldLayoutId id="2147483798" r:id="rId22"/>
    <p:sldLayoutId id="2147483799" r:id="rId23"/>
    <p:sldLayoutId id="2147483800" r:id="rId24"/>
    <p:sldLayoutId id="2147483801" r:id="rId25"/>
    <p:sldLayoutId id="2147483802" r:id="rId26"/>
    <p:sldLayoutId id="2147483803" r:id="rId27"/>
    <p:sldLayoutId id="2147483804" r:id="rId28"/>
    <p:sldLayoutId id="2147483805" r:id="rId29"/>
    <p:sldLayoutId id="2147483806" r:id="rId30"/>
    <p:sldLayoutId id="2147483807" r:id="rId31"/>
    <p:sldLayoutId id="2147483808" r:id="rId32"/>
    <p:sldLayoutId id="2147483809" r:id="rId33"/>
    <p:sldLayoutId id="2147483810" r:id="rId34"/>
    <p:sldLayoutId id="2147483850" r:id="rId35"/>
  </p:sldLayoutIdLst>
  <p:hf sldNum="0" hdr="0" ftr="0" dt="0"/>
  <p:txStyles>
    <p:titleStyle>
      <a:lvl1pPr algn="l" defTabSz="609585" rtl="0" eaLnBrk="0" fontAlgn="base" hangingPunct="0">
        <a:spcBef>
          <a:spcPct val="0"/>
        </a:spcBef>
        <a:spcAft>
          <a:spcPct val="0"/>
        </a:spcAft>
        <a:defRPr sz="3733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defTabSz="609585" rtl="0" eaLnBrk="0" fontAlgn="base" hangingPunct="0">
        <a:spcBef>
          <a:spcPct val="0"/>
        </a:spcBef>
        <a:spcAft>
          <a:spcPct val="0"/>
        </a:spcAft>
        <a:defRPr sz="3733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609585" rtl="0" eaLnBrk="0" fontAlgn="base" hangingPunct="0">
        <a:spcBef>
          <a:spcPct val="0"/>
        </a:spcBef>
        <a:spcAft>
          <a:spcPct val="0"/>
        </a:spcAft>
        <a:defRPr sz="3733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609585" rtl="0" eaLnBrk="0" fontAlgn="base" hangingPunct="0">
        <a:spcBef>
          <a:spcPct val="0"/>
        </a:spcBef>
        <a:spcAft>
          <a:spcPct val="0"/>
        </a:spcAft>
        <a:defRPr sz="3733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609585" rtl="0" eaLnBrk="0" fontAlgn="base" hangingPunct="0">
        <a:spcBef>
          <a:spcPct val="0"/>
        </a:spcBef>
        <a:spcAft>
          <a:spcPct val="0"/>
        </a:spcAft>
        <a:defRPr sz="3733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609585" algn="l" defTabSz="609585" rtl="0" eaLnBrk="1" fontAlgn="base" hangingPunct="1">
        <a:spcBef>
          <a:spcPct val="0"/>
        </a:spcBef>
        <a:spcAft>
          <a:spcPct val="0"/>
        </a:spcAft>
        <a:defRPr sz="3733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1219170" algn="l" defTabSz="609585" rtl="0" eaLnBrk="1" fontAlgn="base" hangingPunct="1">
        <a:spcBef>
          <a:spcPct val="0"/>
        </a:spcBef>
        <a:spcAft>
          <a:spcPct val="0"/>
        </a:spcAft>
        <a:defRPr sz="3733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828754" algn="l" defTabSz="609585" rtl="0" eaLnBrk="1" fontAlgn="base" hangingPunct="1">
        <a:spcBef>
          <a:spcPct val="0"/>
        </a:spcBef>
        <a:spcAft>
          <a:spcPct val="0"/>
        </a:spcAft>
        <a:defRPr sz="3733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2438339" algn="l" defTabSz="609585" rtl="0" eaLnBrk="1" fontAlgn="base" hangingPunct="1">
        <a:spcBef>
          <a:spcPct val="0"/>
        </a:spcBef>
        <a:spcAft>
          <a:spcPct val="0"/>
        </a:spcAft>
        <a:defRPr sz="3733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algn="l" defTabSz="609585" rtl="0" eaLnBrk="0" fontAlgn="base" hangingPunct="0">
        <a:spcBef>
          <a:spcPct val="20000"/>
        </a:spcBef>
        <a:spcAft>
          <a:spcPct val="0"/>
        </a:spcAft>
        <a:defRPr sz="2133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algn="l" defTabSz="609585" rtl="0" eaLnBrk="0" fontAlgn="base" hangingPunct="0">
        <a:spcBef>
          <a:spcPct val="20000"/>
        </a:spcBef>
        <a:spcAft>
          <a:spcPct val="0"/>
        </a:spcAft>
        <a:defRPr sz="1867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478355" indent="-239178" algn="l" defTabSz="60958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719649" indent="-239178" algn="l" defTabSz="60958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743131" indent="-304792" algn="l" defTabSz="60958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89" b="19465"/>
          <a:stretch/>
        </p:blipFill>
        <p:spPr>
          <a:xfrm>
            <a:off x="359999" y="6400145"/>
            <a:ext cx="1571625" cy="185109"/>
          </a:xfrm>
          <a:prstGeom prst="rect">
            <a:avLst/>
          </a:prstGeom>
        </p:spPr>
      </p:pic>
      <p:sp>
        <p:nvSpPr>
          <p:cNvPr id="91" name="Title Placeholder 1"/>
          <p:cNvSpPr>
            <a:spLocks noGrp="1"/>
          </p:cNvSpPr>
          <p:nvPr>
            <p:ph type="title"/>
          </p:nvPr>
        </p:nvSpPr>
        <p:spPr>
          <a:xfrm>
            <a:off x="359999" y="430718"/>
            <a:ext cx="11466875" cy="70434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2" name="Text Placeholder 2"/>
          <p:cNvSpPr>
            <a:spLocks noGrp="1"/>
          </p:cNvSpPr>
          <p:nvPr>
            <p:ph type="body" idx="1"/>
          </p:nvPr>
        </p:nvSpPr>
        <p:spPr>
          <a:xfrm>
            <a:off x="359999" y="1708150"/>
            <a:ext cx="11466875" cy="40036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94" name="Straight Connector 93"/>
          <p:cNvCxnSpPr/>
          <p:nvPr/>
        </p:nvCxnSpPr>
        <p:spPr>
          <a:xfrm>
            <a:off x="0" y="6124991"/>
            <a:ext cx="12193200" cy="0"/>
          </a:xfrm>
          <a:prstGeom prst="line">
            <a:avLst/>
          </a:prstGeom>
          <a:ln w="19050">
            <a:gradFill>
              <a:gsLst>
                <a:gs pos="0">
                  <a:srgbClr val="F2DA64"/>
                </a:gs>
                <a:gs pos="18000">
                  <a:srgbClr val="A27700"/>
                </a:gs>
                <a:gs pos="71000">
                  <a:srgbClr val="D7B446"/>
                </a:gs>
                <a:gs pos="51000">
                  <a:srgbClr val="F2DA64"/>
                </a:gs>
                <a:gs pos="100000">
                  <a:srgbClr val="987000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 hidden="1"/>
          <p:cNvGrpSpPr/>
          <p:nvPr userDrawn="1"/>
        </p:nvGrpSpPr>
        <p:grpSpPr>
          <a:xfrm>
            <a:off x="-1143000" y="-600255"/>
            <a:ext cx="13680281" cy="6720255"/>
            <a:chOff x="-1143000" y="-600255"/>
            <a:chExt cx="13680281" cy="6720255"/>
          </a:xfrm>
        </p:grpSpPr>
        <p:cxnSp>
          <p:nvCxnSpPr>
            <p:cNvPr id="14" name="Straight Connector 13" hidden="1"/>
            <p:cNvCxnSpPr/>
            <p:nvPr userDrawn="1"/>
          </p:nvCxnSpPr>
          <p:spPr>
            <a:xfrm>
              <a:off x="-256200" y="1710267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 hidden="1"/>
            <p:cNvCxnSpPr/>
            <p:nvPr userDrawn="1"/>
          </p:nvCxnSpPr>
          <p:spPr>
            <a:xfrm>
              <a:off x="-256200" y="612000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 hidden="1"/>
            <p:cNvCxnSpPr/>
            <p:nvPr userDrawn="1"/>
          </p:nvCxnSpPr>
          <p:spPr>
            <a:xfrm>
              <a:off x="-256200" y="342635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 hidden="1"/>
            <p:cNvCxnSpPr/>
            <p:nvPr userDrawn="1"/>
          </p:nvCxnSpPr>
          <p:spPr>
            <a:xfrm>
              <a:off x="-256200" y="571447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 hidden="1"/>
            <p:cNvSpPr txBox="1"/>
            <p:nvPr userDrawn="1"/>
          </p:nvSpPr>
          <p:spPr>
            <a:xfrm>
              <a:off x="-747711" y="164615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4.78cm</a:t>
              </a:r>
            </a:p>
          </p:txBody>
        </p:sp>
        <p:sp>
          <p:nvSpPr>
            <p:cNvPr id="54" name="TextBox 53" hidden="1"/>
            <p:cNvSpPr txBox="1"/>
            <p:nvPr userDrawn="1"/>
          </p:nvSpPr>
          <p:spPr>
            <a:xfrm>
              <a:off x="-747711" y="3357884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0 cm</a:t>
              </a:r>
            </a:p>
          </p:txBody>
        </p:sp>
        <p:sp>
          <p:nvSpPr>
            <p:cNvPr id="58" name="TextBox 57" hidden="1"/>
            <p:cNvSpPr txBox="1"/>
            <p:nvPr userDrawn="1"/>
          </p:nvSpPr>
          <p:spPr>
            <a:xfrm>
              <a:off x="-747711" y="5640188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6.35 cm</a:t>
              </a:r>
            </a:p>
          </p:txBody>
        </p:sp>
        <p:sp>
          <p:nvSpPr>
            <p:cNvPr id="60" name="TextBox 59" hidden="1"/>
            <p:cNvSpPr txBox="1"/>
            <p:nvPr userDrawn="1"/>
          </p:nvSpPr>
          <p:spPr>
            <a:xfrm>
              <a:off x="30480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15.93cm</a:t>
              </a:r>
            </a:p>
          </p:txBody>
        </p:sp>
        <p:sp>
          <p:nvSpPr>
            <p:cNvPr id="72" name="TextBox 71" hidden="1"/>
            <p:cNvSpPr txBox="1"/>
            <p:nvPr userDrawn="1"/>
          </p:nvSpPr>
          <p:spPr>
            <a:xfrm>
              <a:off x="11426031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15.92 cm</a:t>
              </a:r>
            </a:p>
          </p:txBody>
        </p:sp>
        <p:cxnSp>
          <p:nvCxnSpPr>
            <p:cNvPr id="5" name="Straight Connector 4" hidden="1"/>
            <p:cNvCxnSpPr/>
            <p:nvPr userDrawn="1"/>
          </p:nvCxnSpPr>
          <p:spPr>
            <a:xfrm>
              <a:off x="36158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 hidden="1"/>
            <p:cNvSpPr txBox="1"/>
            <p:nvPr userDrawn="1"/>
          </p:nvSpPr>
          <p:spPr>
            <a:xfrm>
              <a:off x="-1143000" y="5763299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Content Bottom</a:t>
              </a:r>
            </a:p>
          </p:txBody>
        </p:sp>
        <p:sp>
          <p:nvSpPr>
            <p:cNvPr id="86" name="TextBox 85" hidden="1"/>
            <p:cNvSpPr txBox="1"/>
            <p:nvPr userDrawn="1"/>
          </p:nvSpPr>
          <p:spPr>
            <a:xfrm>
              <a:off x="-1143000" y="1769267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Content Top</a:t>
              </a:r>
            </a:p>
          </p:txBody>
        </p:sp>
        <p:sp>
          <p:nvSpPr>
            <p:cNvPr id="88" name="TextBox 87" hidden="1"/>
            <p:cNvSpPr txBox="1"/>
            <p:nvPr userDrawn="1"/>
          </p:nvSpPr>
          <p:spPr>
            <a:xfrm>
              <a:off x="-590537" y="-438330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Left Margin</a:t>
              </a:r>
            </a:p>
          </p:txBody>
        </p:sp>
        <p:sp>
          <p:nvSpPr>
            <p:cNvPr id="89" name="TextBox 88" hidden="1"/>
            <p:cNvSpPr txBox="1"/>
            <p:nvPr userDrawn="1"/>
          </p:nvSpPr>
          <p:spPr>
            <a:xfrm>
              <a:off x="11898039" y="-438330"/>
              <a:ext cx="63924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Right Margin</a:t>
              </a:r>
            </a:p>
          </p:txBody>
        </p:sp>
        <p:cxnSp>
          <p:nvCxnSpPr>
            <p:cNvPr id="98" name="Straight Connector 97" hidden="1"/>
            <p:cNvCxnSpPr/>
            <p:nvPr userDrawn="1"/>
          </p:nvCxnSpPr>
          <p:spPr>
            <a:xfrm>
              <a:off x="6096000" y="-363357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 hidden="1"/>
            <p:cNvSpPr txBox="1"/>
            <p:nvPr userDrawn="1"/>
          </p:nvSpPr>
          <p:spPr>
            <a:xfrm>
              <a:off x="5914719" y="-600255"/>
              <a:ext cx="362256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Middle </a:t>
              </a:r>
              <a:br>
                <a:rPr lang="en-GB" sz="800" dirty="0">
                  <a:solidFill>
                    <a:schemeClr val="tx1"/>
                  </a:solidFill>
                </a:rPr>
              </a:br>
              <a:r>
                <a:rPr lang="en-GB" sz="800" dirty="0">
                  <a:solidFill>
                    <a:schemeClr val="tx1"/>
                  </a:solidFill>
                </a:rPr>
                <a:t>0cm </a:t>
              </a:r>
            </a:p>
          </p:txBody>
        </p:sp>
        <p:sp>
          <p:nvSpPr>
            <p:cNvPr id="101" name="TextBox 100" hidden="1"/>
            <p:cNvSpPr txBox="1"/>
            <p:nvPr userDrawn="1"/>
          </p:nvSpPr>
          <p:spPr>
            <a:xfrm>
              <a:off x="5636264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4" name="Straight Connector 103" hidden="1"/>
            <p:cNvCxnSpPr/>
            <p:nvPr userDrawn="1"/>
          </p:nvCxnSpPr>
          <p:spPr>
            <a:xfrm>
              <a:off x="6000389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 hidden="1"/>
            <p:cNvCxnSpPr/>
            <p:nvPr userDrawn="1"/>
          </p:nvCxnSpPr>
          <p:spPr>
            <a:xfrm>
              <a:off x="619036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 hidden="1"/>
            <p:cNvSpPr txBox="1"/>
            <p:nvPr userDrawn="1"/>
          </p:nvSpPr>
          <p:spPr>
            <a:xfrm>
              <a:off x="6191102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7" name="Straight Connector 106" hidden="1"/>
            <p:cNvCxnSpPr/>
            <p:nvPr userDrawn="1"/>
          </p:nvCxnSpPr>
          <p:spPr>
            <a:xfrm>
              <a:off x="11826875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 hidden="1"/>
            <p:cNvCxnSpPr/>
            <p:nvPr userDrawn="1"/>
          </p:nvCxnSpPr>
          <p:spPr>
            <a:xfrm>
              <a:off x="-256200" y="43082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 hidden="1"/>
            <p:cNvSpPr txBox="1"/>
            <p:nvPr userDrawn="1"/>
          </p:nvSpPr>
          <p:spPr>
            <a:xfrm>
              <a:off x="-747711" y="404813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8.33cm</a:t>
              </a:r>
            </a:p>
          </p:txBody>
        </p:sp>
        <p:sp>
          <p:nvSpPr>
            <p:cNvPr id="110" name="TextBox 109" hidden="1"/>
            <p:cNvSpPr txBox="1"/>
            <p:nvPr userDrawn="1"/>
          </p:nvSpPr>
          <p:spPr>
            <a:xfrm>
              <a:off x="-1143000" y="527924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Title Top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AA80EA9-D4B9-4372-9483-C9C9BE816F30}"/>
              </a:ext>
            </a:extLst>
          </p:cNvPr>
          <p:cNvSpPr txBox="1"/>
          <p:nvPr userDrawn="1"/>
        </p:nvSpPr>
        <p:spPr>
          <a:xfrm>
            <a:off x="4958510" y="6427282"/>
            <a:ext cx="2269852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050" dirty="0"/>
              <a:t>Maatilojen rakennemuutos 1995-2017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19C303EB-E188-4024-9774-8A411205CE6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560861" y="6167291"/>
            <a:ext cx="781033" cy="51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646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00000"/>
        </a:lnSpc>
        <a:spcBef>
          <a:spcPts val="60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lnSpc>
          <a:spcPct val="10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1950" indent="-180975" algn="l" defTabSz="914400" rtl="0" eaLnBrk="1" latinLnBrk="0" hangingPunct="1">
        <a:lnSpc>
          <a:spcPct val="10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2925" indent="-180975" algn="l" defTabSz="914400" rtl="0" eaLnBrk="1" latinLnBrk="0" hangingPunct="1">
        <a:lnSpc>
          <a:spcPct val="10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1450" algn="l" defTabSz="914400" rtl="0" eaLnBrk="1" latinLnBrk="0" hangingPunct="1">
        <a:lnSpc>
          <a:spcPct val="10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2160">
          <p15:clr>
            <a:srgbClr val="F26B43"/>
          </p15:clr>
        </p15:guide>
        <p15:guide id="14" pos="7451">
          <p15:clr>
            <a:srgbClr val="F26B43"/>
          </p15:clr>
        </p15:guide>
        <p15:guide id="28" orient="horz" pos="1076">
          <p15:clr>
            <a:srgbClr val="F26B43"/>
          </p15:clr>
        </p15:guide>
        <p15:guide id="29" orient="horz" pos="270">
          <p15:clr>
            <a:srgbClr val="F26B43"/>
          </p15:clr>
        </p15:guide>
        <p15:guide id="33" orient="horz" pos="3600">
          <p15:clr>
            <a:srgbClr val="F26B43"/>
          </p15:clr>
        </p15:guide>
        <p15:guide id="35" pos="228">
          <p15:clr>
            <a:srgbClr val="F26B43"/>
          </p15:clr>
        </p15:guide>
        <p15:guide id="36" pos="3840">
          <p15:clr>
            <a:srgbClr val="F26B43"/>
          </p15:clr>
        </p15:guide>
        <p15:guide id="37" pos="3782">
          <p15:clr>
            <a:srgbClr val="F26B43"/>
          </p15:clr>
        </p15:guide>
        <p15:guide id="38" pos="390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9317" y="884767"/>
            <a:ext cx="10784416" cy="4950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Apuotsikko: </a:t>
            </a:r>
            <a:r>
              <a:rPr lang="fi-FI" err="1"/>
              <a:t>Arial</a:t>
            </a:r>
            <a:r>
              <a:rPr lang="fi-FI"/>
              <a:t> 16 </a:t>
            </a:r>
            <a:r>
              <a:rPr lang="fi-FI" err="1"/>
              <a:t>pt</a:t>
            </a:r>
            <a:endParaRPr lang="fi-FI"/>
          </a:p>
          <a:p>
            <a:pPr lvl="3"/>
            <a:r>
              <a:rPr lang="fi-FI"/>
              <a:t>Taso 1: </a:t>
            </a:r>
            <a:r>
              <a:rPr lang="fi-FI" err="1"/>
              <a:t>Arial</a:t>
            </a:r>
            <a:r>
              <a:rPr lang="fi-FI"/>
              <a:t> 14 </a:t>
            </a:r>
            <a:r>
              <a:rPr lang="fi-FI" err="1"/>
              <a:t>pt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46617" y="6322484"/>
            <a:ext cx="2844800" cy="3132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67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C1476B3-9D70-9A4E-B75D-4E7040507D84}" type="datetime1">
              <a:rPr lang="fi-FI" smtClean="0"/>
              <a:t>24.4.2020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905251" y="6316133"/>
            <a:ext cx="3860800" cy="3132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67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0488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  <p:sldLayoutId id="2147483833" r:id="rId17"/>
    <p:sldLayoutId id="2147483834" r:id="rId18"/>
    <p:sldLayoutId id="2147483835" r:id="rId19"/>
    <p:sldLayoutId id="2147483836" r:id="rId20"/>
    <p:sldLayoutId id="2147483837" r:id="rId21"/>
    <p:sldLayoutId id="2147483838" r:id="rId22"/>
    <p:sldLayoutId id="2147483839" r:id="rId23"/>
    <p:sldLayoutId id="2147483840" r:id="rId24"/>
    <p:sldLayoutId id="2147483841" r:id="rId25"/>
    <p:sldLayoutId id="2147483842" r:id="rId26"/>
    <p:sldLayoutId id="2147483843" r:id="rId27"/>
    <p:sldLayoutId id="2147483844" r:id="rId28"/>
    <p:sldLayoutId id="2147483845" r:id="rId29"/>
    <p:sldLayoutId id="2147483846" r:id="rId30"/>
    <p:sldLayoutId id="2147483847" r:id="rId31"/>
    <p:sldLayoutId id="2147483848" r:id="rId32"/>
    <p:sldLayoutId id="2147483849" r:id="rId33"/>
  </p:sldLayoutIdLst>
  <p:hf sldNum="0" hdr="0" ftr="0" dt="0"/>
  <p:txStyles>
    <p:titleStyle>
      <a:lvl1pPr algn="l" defTabSz="609585" rtl="0" eaLnBrk="1" fontAlgn="base" hangingPunct="1">
        <a:spcBef>
          <a:spcPct val="0"/>
        </a:spcBef>
        <a:spcAft>
          <a:spcPct val="0"/>
        </a:spcAft>
        <a:defRPr sz="3733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defTabSz="609585" rtl="0" eaLnBrk="1" fontAlgn="base" hangingPunct="1">
        <a:spcBef>
          <a:spcPct val="0"/>
        </a:spcBef>
        <a:spcAft>
          <a:spcPct val="0"/>
        </a:spcAft>
        <a:defRPr sz="3733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609585" rtl="0" eaLnBrk="1" fontAlgn="base" hangingPunct="1">
        <a:spcBef>
          <a:spcPct val="0"/>
        </a:spcBef>
        <a:spcAft>
          <a:spcPct val="0"/>
        </a:spcAft>
        <a:defRPr sz="3733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609585" rtl="0" eaLnBrk="1" fontAlgn="base" hangingPunct="1">
        <a:spcBef>
          <a:spcPct val="0"/>
        </a:spcBef>
        <a:spcAft>
          <a:spcPct val="0"/>
        </a:spcAft>
        <a:defRPr sz="3733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609585" rtl="0" eaLnBrk="1" fontAlgn="base" hangingPunct="1">
        <a:spcBef>
          <a:spcPct val="0"/>
        </a:spcBef>
        <a:spcAft>
          <a:spcPct val="0"/>
        </a:spcAft>
        <a:defRPr sz="3733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609585" algn="l" defTabSz="609585" rtl="0" eaLnBrk="1" fontAlgn="base" hangingPunct="1">
        <a:spcBef>
          <a:spcPct val="0"/>
        </a:spcBef>
        <a:spcAft>
          <a:spcPct val="0"/>
        </a:spcAft>
        <a:defRPr sz="3733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1219170" algn="l" defTabSz="609585" rtl="0" eaLnBrk="1" fontAlgn="base" hangingPunct="1">
        <a:spcBef>
          <a:spcPct val="0"/>
        </a:spcBef>
        <a:spcAft>
          <a:spcPct val="0"/>
        </a:spcAft>
        <a:defRPr sz="3733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828754" algn="l" defTabSz="609585" rtl="0" eaLnBrk="1" fontAlgn="base" hangingPunct="1">
        <a:spcBef>
          <a:spcPct val="0"/>
        </a:spcBef>
        <a:spcAft>
          <a:spcPct val="0"/>
        </a:spcAft>
        <a:defRPr sz="3733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2438339" algn="l" defTabSz="609585" rtl="0" eaLnBrk="1" fontAlgn="base" hangingPunct="1">
        <a:spcBef>
          <a:spcPct val="0"/>
        </a:spcBef>
        <a:spcAft>
          <a:spcPct val="0"/>
        </a:spcAft>
        <a:defRPr sz="3733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algn="l" defTabSz="609585" rtl="0" eaLnBrk="1" fontAlgn="base" hangingPunct="1">
        <a:spcBef>
          <a:spcPct val="20000"/>
        </a:spcBef>
        <a:spcAft>
          <a:spcPct val="0"/>
        </a:spcAft>
        <a:defRPr sz="2133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algn="l" defTabSz="609585" rtl="0" eaLnBrk="1" fontAlgn="base" hangingPunct="1">
        <a:spcBef>
          <a:spcPct val="20000"/>
        </a:spcBef>
        <a:spcAft>
          <a:spcPct val="0"/>
        </a:spcAft>
        <a:defRPr sz="1867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478355" indent="-239178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719649" indent="-239178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743131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667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7" Type="http://schemas.openxmlformats.org/officeDocument/2006/relationships/image" Target="../media/image26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8.xml"/><Relationship Id="rId5" Type="http://schemas.openxmlformats.org/officeDocument/2006/relationships/customXml" Target="../ink/ink2.xml"/><Relationship Id="rId4" Type="http://schemas.openxmlformats.org/officeDocument/2006/relationships/image" Target="../media/image2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7" Type="http://schemas.openxmlformats.org/officeDocument/2006/relationships/customXml" Target="../ink/ink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5.emf"/><Relationship Id="rId5" Type="http://schemas.openxmlformats.org/officeDocument/2006/relationships/customXml" Target="../ink/ink4.xml"/><Relationship Id="rId10" Type="http://schemas.openxmlformats.org/officeDocument/2006/relationships/image" Target="../media/image27.emf"/><Relationship Id="rId4" Type="http://schemas.openxmlformats.org/officeDocument/2006/relationships/image" Target="../media/image24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Otsikko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r>
              <a:rPr lang="fi-FI" dirty="0">
                <a:latin typeface="Arial" charset="0"/>
              </a:rPr>
              <a:t>CAP 2021-2027 </a:t>
            </a:r>
            <a:br>
              <a:rPr lang="fi-FI" dirty="0">
                <a:latin typeface="Arial" charset="0"/>
              </a:rPr>
            </a:br>
            <a:endParaRPr lang="fi-FI" dirty="0">
              <a:latin typeface="Arial" charset="0"/>
            </a:endParaRPr>
          </a:p>
        </p:txBody>
      </p:sp>
      <p:sp>
        <p:nvSpPr>
          <p:cNvPr id="39938" name="Sisällön paikkamerkki 2"/>
          <p:cNvSpPr>
            <a:spLocks noGrp="1"/>
          </p:cNvSpPr>
          <p:nvPr>
            <p:ph idx="1"/>
          </p:nvPr>
        </p:nvSpPr>
        <p:spPr>
          <a:xfrm>
            <a:off x="1037168" y="3386693"/>
            <a:ext cx="9739957" cy="2039876"/>
          </a:xfrm>
        </p:spPr>
        <p:txBody>
          <a:bodyPr/>
          <a:lstStyle/>
          <a:p>
            <a:pPr indent="0"/>
            <a:endParaRPr lang="fi-FI" dirty="0">
              <a:latin typeface="Arial" charset="0"/>
            </a:endParaRPr>
          </a:p>
          <a:p>
            <a:pPr indent="0"/>
            <a:r>
              <a:rPr lang="fi-FI" dirty="0">
                <a:latin typeface="Arial" charset="0"/>
              </a:rPr>
              <a:t>Kevään tukitilaisuudet Pohjois-Savossa</a:t>
            </a:r>
          </a:p>
          <a:p>
            <a:pPr indent="0"/>
            <a:endParaRPr lang="fi-FI" dirty="0">
              <a:latin typeface="Arial" charset="0"/>
            </a:endParaRPr>
          </a:p>
          <a:p>
            <a:pPr indent="0"/>
            <a:r>
              <a:rPr lang="fi-FI" dirty="0">
                <a:latin typeface="Arial" charset="0"/>
              </a:rPr>
              <a:t>Innostu tiedosta-hanke</a:t>
            </a:r>
          </a:p>
          <a:p>
            <a:r>
              <a:rPr lang="fi-FI" dirty="0"/>
              <a:t>Anne-Mari Heikkinen MTK Pohjois-Savo</a:t>
            </a:r>
            <a:r>
              <a:rPr lang="en-US" dirty="0"/>
              <a:t>​</a:t>
            </a:r>
          </a:p>
          <a:p>
            <a:r>
              <a:rPr lang="fi-FI" dirty="0"/>
              <a:t>​</a:t>
            </a:r>
          </a:p>
          <a:p>
            <a:r>
              <a:rPr lang="fi-FI" sz="1200" dirty="0"/>
              <a:t>Materiaalin pääasiallinen lähde: MMM, MTK</a:t>
            </a:r>
          </a:p>
          <a:p>
            <a:pPr indent="0"/>
            <a:endParaRPr lang="fi-FI" dirty="0">
              <a:latin typeface="Arial" charset="0"/>
            </a:endParaRPr>
          </a:p>
          <a:p>
            <a:pPr indent="0"/>
            <a:endParaRPr lang="fi-FI" dirty="0">
              <a:latin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E61EC102-68CA-4FCA-9152-2C25E9EE2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6" y="2721223"/>
            <a:ext cx="7820024" cy="392011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72A55999-7B80-40D9-83E0-3ECC8491E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Ympäristökorvaus ja luomu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91BE1E4-572B-4159-8318-638574C97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fi-FI" dirty="0"/>
              <a:t>Tavoitteena nostaa ympäristö- ja ilmastotavoitteisiin liittyvien toimien tasoa ja yksinkertaistaa tukikokonaisuutta</a:t>
            </a:r>
          </a:p>
          <a:p>
            <a:pPr marL="342900" indent="-342900">
              <a:buFontTx/>
              <a:buChar char="-"/>
            </a:pPr>
            <a:r>
              <a:rPr lang="fi-FI" dirty="0"/>
              <a:t>Ehdollisuuden ja ekojärjestelmän toimeenpano ratkaisevat, mitä toimia ympäristökorvaukseen voidaan suunnitella, ei voi olla samoja ehtoja</a:t>
            </a:r>
          </a:p>
          <a:p>
            <a:pPr marL="342900" indent="-342900">
              <a:buFontTx/>
              <a:buChar char="-"/>
            </a:pPr>
            <a:r>
              <a:rPr lang="fi-FI" dirty="0"/>
              <a:t>Tilakohtainen toimi ja lohkokohtaisia toimia</a:t>
            </a:r>
          </a:p>
          <a:p>
            <a:pPr marL="342900" indent="-342900">
              <a:buFontTx/>
              <a:buChar char="-"/>
            </a:pPr>
            <a:r>
              <a:rPr lang="fi-FI" dirty="0"/>
              <a:t>Lisäksi ympäristösopimuksia</a:t>
            </a:r>
          </a:p>
          <a:p>
            <a:pPr marL="342900" indent="-342900">
              <a:buFontTx/>
              <a:buChar char="-"/>
            </a:pPr>
            <a:r>
              <a:rPr lang="fi-FI" dirty="0"/>
              <a:t>Luomu jatkossakin II -pilarissa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9CD37EDA-12E9-4B0A-B5DF-AE1E008A1A0A}"/>
              </a:ext>
            </a:extLst>
          </p:cNvPr>
          <p:cNvSpPr txBox="1"/>
          <p:nvPr/>
        </p:nvSpPr>
        <p:spPr>
          <a:xfrm>
            <a:off x="8867775" y="6286500"/>
            <a:ext cx="1514475" cy="495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cxnSp>
        <p:nvCxnSpPr>
          <p:cNvPr id="7" name="Suora nuoliyhdysviiva 6">
            <a:extLst>
              <a:ext uri="{FF2B5EF4-FFF2-40B4-BE49-F238E27FC236}">
                <a16:creationId xmlns:a16="http://schemas.microsoft.com/office/drawing/2014/main" id="{71E2B39B-F49E-48FC-8DA1-7E961DCAB09B}"/>
              </a:ext>
            </a:extLst>
          </p:cNvPr>
          <p:cNvCxnSpPr>
            <a:cxnSpLocks/>
          </p:cNvCxnSpPr>
          <p:nvPr/>
        </p:nvCxnSpPr>
        <p:spPr>
          <a:xfrm flipH="1">
            <a:off x="10382251" y="2721223"/>
            <a:ext cx="666749" cy="8792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3092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205C6616-994B-46C8-B8EC-444240659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1551" y="3590155"/>
            <a:ext cx="6518847" cy="326784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F008132-05EA-413D-B019-F0EA49A80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602" y="676785"/>
            <a:ext cx="10841362" cy="818279"/>
          </a:xfrm>
        </p:spPr>
        <p:txBody>
          <a:bodyPr/>
          <a:lstStyle/>
          <a:p>
            <a:r>
              <a:rPr lang="fi-FI" dirty="0"/>
              <a:t>Vihreä arkkitehtuuri, ympäristökorvaus (alustavaa)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9CE7C61-5085-48A0-B50A-CB10DCDD2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1602" y="1413469"/>
            <a:ext cx="10366797" cy="3428136"/>
          </a:xfrm>
        </p:spPr>
        <p:txBody>
          <a:bodyPr/>
          <a:lstStyle/>
          <a:p>
            <a:r>
              <a:rPr lang="fi-FI" dirty="0"/>
              <a:t>Muutoksia nykymalliin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Tilakohtaisesta toimenpiteestä pois koulutus, laatutesti, viljelykiertosuunnitelma, suojakaistat siirtyvät ehdollisuuteen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Lannoitusrajat/taulukot (N ja P) pois ympäristökorvauksesta</a:t>
            </a:r>
          </a:p>
          <a:p>
            <a:pPr marL="822888" lvl="2" indent="-342900">
              <a:buFont typeface="Arial" panose="020B0604020202020204" pitchFamily="34" charset="0"/>
              <a:buChar char="•"/>
            </a:pPr>
            <a:r>
              <a:rPr lang="fi-FI" dirty="0"/>
              <a:t>Typpilannoitus nitraattiasetuksen mukaan ja fosforilannoitus lannoitevalmistelainsäädännön kautta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Viljavuustutkimus ja lohkokohtaiset muistiinpanot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LHP ja muut nurmet ”hiilinurmiksi” yhdellä tukitasolla (paitsi suojavyöhyke) </a:t>
            </a:r>
            <a:r>
              <a:rPr lang="fi-FI" sz="1200" dirty="0"/>
              <a:t>(ei toteutune)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Syyskyntöala </a:t>
            </a:r>
            <a:r>
              <a:rPr lang="fi-FI" dirty="0" err="1"/>
              <a:t>max</a:t>
            </a:r>
            <a:r>
              <a:rPr lang="fi-FI" dirty="0"/>
              <a:t> 40 %</a:t>
            </a:r>
          </a:p>
        </p:txBody>
      </p:sp>
      <p:cxnSp>
        <p:nvCxnSpPr>
          <p:cNvPr id="6" name="Suora nuoliyhdysviiva 5">
            <a:extLst>
              <a:ext uri="{FF2B5EF4-FFF2-40B4-BE49-F238E27FC236}">
                <a16:creationId xmlns:a16="http://schemas.microsoft.com/office/drawing/2014/main" id="{8D9799D2-1C66-4E20-A2A9-1F2CD26AEEEB}"/>
              </a:ext>
            </a:extLst>
          </p:cNvPr>
          <p:cNvCxnSpPr>
            <a:cxnSpLocks/>
          </p:cNvCxnSpPr>
          <p:nvPr/>
        </p:nvCxnSpPr>
        <p:spPr>
          <a:xfrm flipH="1">
            <a:off x="10174591" y="4276799"/>
            <a:ext cx="1125807" cy="2219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kstiruutu 9">
            <a:extLst>
              <a:ext uri="{FF2B5EF4-FFF2-40B4-BE49-F238E27FC236}">
                <a16:creationId xmlns:a16="http://schemas.microsoft.com/office/drawing/2014/main" id="{0E717BBE-BE72-46A3-B508-9A075F8284C7}"/>
              </a:ext>
            </a:extLst>
          </p:cNvPr>
          <p:cNvSpPr txBox="1"/>
          <p:nvPr/>
        </p:nvSpPr>
        <p:spPr>
          <a:xfrm>
            <a:off x="6096000" y="6711950"/>
            <a:ext cx="1038225" cy="3667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12279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2773B1-07D6-478C-9894-D0269DB35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922" y="393192"/>
            <a:ext cx="10785286" cy="818279"/>
          </a:xfrm>
        </p:spPr>
        <p:txBody>
          <a:bodyPr/>
          <a:lstStyle/>
          <a:p>
            <a:r>
              <a:rPr lang="fi-FI" sz="3200" dirty="0"/>
              <a:t>Vihreä arkkitehtuuri, ympäristökorvauksen lohkokohtaiset toimenpiteet (alustavaa)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21CBF8C-B555-40C0-A6BD-19FE75C21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8922" y="1495050"/>
            <a:ext cx="10639950" cy="4969758"/>
          </a:xfrm>
        </p:spPr>
        <p:txBody>
          <a:bodyPr/>
          <a:lstStyle/>
          <a:p>
            <a:r>
              <a:rPr lang="fi-FI" dirty="0"/>
              <a:t>”Kiertotalouden edistäminen”</a:t>
            </a:r>
          </a:p>
          <a:p>
            <a:r>
              <a:rPr lang="fi-FI" dirty="0"/>
              <a:t>Suojavyöhykkeet </a:t>
            </a:r>
            <a:r>
              <a:rPr lang="fi-FI" sz="1600" dirty="0"/>
              <a:t>(</a:t>
            </a:r>
            <a:r>
              <a:rPr lang="fi-FI" sz="1600" dirty="0" err="1"/>
              <a:t>max</a:t>
            </a:r>
            <a:r>
              <a:rPr lang="fi-FI" sz="1600" dirty="0"/>
              <a:t>. 30 m, eroosioherkille alueille)</a:t>
            </a:r>
          </a:p>
          <a:p>
            <a:r>
              <a:rPr lang="fi-FI" dirty="0"/>
              <a:t>Kerääjäkasvit </a:t>
            </a:r>
            <a:r>
              <a:rPr lang="fi-FI" sz="1600" dirty="0"/>
              <a:t>(enintään </a:t>
            </a:r>
            <a:r>
              <a:rPr lang="fi-FI" sz="1600" dirty="0" err="1"/>
              <a:t>max</a:t>
            </a:r>
            <a:r>
              <a:rPr lang="fi-FI" sz="1600" dirty="0"/>
              <a:t>. Korvauskelpoisesta alasta)</a:t>
            </a:r>
          </a:p>
          <a:p>
            <a:r>
              <a:rPr lang="fi-FI" dirty="0"/>
              <a:t>Talviaikainen kasvipeitteisyys</a:t>
            </a:r>
          </a:p>
          <a:p>
            <a:pPr marL="822888" lvl="2" indent="-342900">
              <a:buFont typeface="Arial" panose="020B0604020202020204" pitchFamily="34" charset="0"/>
              <a:buChar char="•"/>
            </a:pPr>
            <a:r>
              <a:rPr lang="fi-FI" dirty="0"/>
              <a:t>Aitoa kasvipeitettä vähintään 60 %:lla maatalousmaan alasta</a:t>
            </a:r>
          </a:p>
          <a:p>
            <a:r>
              <a:rPr lang="fi-FI" dirty="0"/>
              <a:t>Maanparannus ja saneerauskasvit (</a:t>
            </a:r>
            <a:r>
              <a:rPr lang="fi-FI" dirty="0" err="1"/>
              <a:t>enint</a:t>
            </a:r>
            <a:r>
              <a:rPr lang="fi-FI" dirty="0"/>
              <a:t>. X % korvauskelpoisesta alasta)</a:t>
            </a:r>
          </a:p>
          <a:p>
            <a:r>
              <a:rPr lang="fi-FI" dirty="0"/>
              <a:t>Valumavesien käsittely </a:t>
            </a:r>
          </a:p>
          <a:p>
            <a:r>
              <a:rPr lang="fi-FI" dirty="0"/>
              <a:t>Puutarhatuotannon ympäristötoimet </a:t>
            </a:r>
          </a:p>
          <a:p>
            <a:r>
              <a:rPr lang="fi-FI" dirty="0"/>
              <a:t>Lintupellot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04612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1437" y="70175"/>
            <a:ext cx="11929891" cy="6282669"/>
            <a:chOff x="88632" y="-14801"/>
            <a:chExt cx="8947418" cy="4712002"/>
          </a:xfrm>
        </p:grpSpPr>
        <p:sp>
          <p:nvSpPr>
            <p:cNvPr id="15378" name="Text Box 20"/>
            <p:cNvSpPr txBox="1">
              <a:spLocks noChangeArrowheads="1"/>
            </p:cNvSpPr>
            <p:nvPr/>
          </p:nvSpPr>
          <p:spPr bwMode="auto">
            <a:xfrm>
              <a:off x="107950" y="-14801"/>
              <a:ext cx="8928100" cy="50009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1219170">
                <a:defRPr/>
              </a:pPr>
              <a:r>
                <a:rPr lang="fi-FI" sz="3733" kern="0" dirty="0">
                  <a:solidFill>
                    <a:srgbClr val="3392D2"/>
                  </a:solidFill>
                  <a:ea typeface="ヒラギノ角ゴ Pro W3" pitchFamily="-84" charset="-128"/>
                </a:rPr>
                <a:t>Ympäristökorvausohjelman rakenne 2015-2022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88632" y="581795"/>
              <a:ext cx="8947418" cy="4115406"/>
              <a:chOff x="88632" y="581795"/>
              <a:chExt cx="8947418" cy="4115406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2644185" y="851555"/>
                <a:ext cx="6391865" cy="3598648"/>
                <a:chOff x="2807223" y="1932566"/>
                <a:chExt cx="6354154" cy="3292651"/>
              </a:xfrm>
            </p:grpSpPr>
            <p:sp>
              <p:nvSpPr>
                <p:cNvPr id="15362" name="Rectangle 4"/>
                <p:cNvSpPr>
                  <a:spLocks noChangeArrowheads="1"/>
                </p:cNvSpPr>
                <p:nvPr/>
              </p:nvSpPr>
              <p:spPr bwMode="auto">
                <a:xfrm>
                  <a:off x="3030425" y="4864636"/>
                  <a:ext cx="5845606" cy="192442"/>
                </a:xfrm>
                <a:prstGeom prst="rect">
                  <a:avLst/>
                </a:prstGeom>
                <a:solidFill>
                  <a:srgbClr val="FFCC00">
                    <a:alpha val="74117"/>
                  </a:srgb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1219170">
                    <a:defRPr/>
                  </a:pPr>
                  <a:r>
                    <a:rPr lang="fi-FI" sz="1333" kern="0" dirty="0">
                      <a:solidFill>
                        <a:srgbClr val="990000"/>
                      </a:solidFill>
                      <a:ea typeface="ヒラギノ角ゴ Pro W3" pitchFamily="-84" charset="-128"/>
                    </a:rPr>
                    <a:t>Ympäristökorvauksen vähimmäisvaatimukset (ei korvauksen perusteena)</a:t>
                  </a:r>
                  <a:endParaRPr lang="fi-FI" sz="1333" i="1" kern="0" dirty="0">
                    <a:solidFill>
                      <a:srgbClr val="990000"/>
                    </a:solidFill>
                    <a:ea typeface="ヒラギノ角ゴ Pro W3" pitchFamily="-84" charset="-128"/>
                  </a:endParaRPr>
                </a:p>
              </p:txBody>
            </p:sp>
            <p:sp>
              <p:nvSpPr>
                <p:cNvPr id="15365" name="Rectangle 7"/>
                <p:cNvSpPr>
                  <a:spLocks noChangeArrowheads="1"/>
                </p:cNvSpPr>
                <p:nvPr/>
              </p:nvSpPr>
              <p:spPr bwMode="auto">
                <a:xfrm>
                  <a:off x="3030424" y="5047992"/>
                  <a:ext cx="5845606" cy="177225"/>
                </a:xfrm>
                <a:prstGeom prst="rect">
                  <a:avLst/>
                </a:prstGeom>
                <a:solidFill>
                  <a:srgbClr val="FFFF00">
                    <a:alpha val="54901"/>
                  </a:srgb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1219170">
                    <a:defRPr/>
                  </a:pPr>
                  <a:r>
                    <a:rPr lang="fi-FI" sz="1333" kern="0" dirty="0">
                      <a:solidFill>
                        <a:srgbClr val="990000"/>
                      </a:solidFill>
                      <a:ea typeface="ヒラギノ角ゴ Pro W3" pitchFamily="-84" charset="-128"/>
                    </a:rPr>
                    <a:t>Perustaso mm. täydentävät ehdot ja maatalousmaan säilyttäminen</a:t>
                  </a:r>
                  <a:endParaRPr lang="fi-FI" sz="1333" kern="0" dirty="0">
                    <a:solidFill>
                      <a:srgbClr val="000000"/>
                    </a:solidFill>
                    <a:ea typeface="ヒラギノ角ゴ Pro W3" pitchFamily="-84" charset="-128"/>
                  </a:endParaRPr>
                </a:p>
              </p:txBody>
            </p:sp>
            <p:sp>
              <p:nvSpPr>
                <p:cNvPr id="15367" name="Rectangle 9"/>
                <p:cNvSpPr>
                  <a:spLocks noChangeArrowheads="1"/>
                </p:cNvSpPr>
                <p:nvPr/>
              </p:nvSpPr>
              <p:spPr bwMode="auto">
                <a:xfrm>
                  <a:off x="3030425" y="3194942"/>
                  <a:ext cx="1584476" cy="1510640"/>
                </a:xfrm>
                <a:prstGeom prst="rect">
                  <a:avLst/>
                </a:prstGeom>
                <a:solidFill>
                  <a:schemeClr val="bg1">
                    <a:lumMod val="85000"/>
                    <a:alpha val="39000"/>
                  </a:schemeClr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1219170">
                    <a:defRPr/>
                  </a:pPr>
                  <a:endParaRPr lang="fi-FI" sz="1333" kern="0" dirty="0">
                    <a:solidFill>
                      <a:srgbClr val="000000"/>
                    </a:solidFill>
                    <a:ea typeface="ヒラギノ角ゴ Pro W3" pitchFamily="-84" charset="-128"/>
                  </a:endParaRPr>
                </a:p>
                <a:p>
                  <a:pPr defTabSz="1219170">
                    <a:defRPr/>
                  </a:pPr>
                  <a:endParaRPr lang="fi-FI" sz="1333" kern="0" dirty="0">
                    <a:solidFill>
                      <a:srgbClr val="000000"/>
                    </a:solidFill>
                    <a:ea typeface="ヒラギノ角ゴ Pro W3" pitchFamily="-84" charset="-128"/>
                  </a:endParaRPr>
                </a:p>
                <a:p>
                  <a:pPr defTabSz="1219170">
                    <a:defRPr/>
                  </a:pPr>
                  <a:endParaRPr lang="fi-FI" sz="1333" kern="0" dirty="0">
                    <a:solidFill>
                      <a:srgbClr val="000000"/>
                    </a:solidFill>
                    <a:ea typeface="ヒラギノ角ゴ Pro W3" pitchFamily="-84" charset="-128"/>
                  </a:endParaRPr>
                </a:p>
                <a:p>
                  <a:pPr defTabSz="1219170">
                    <a:defRPr/>
                  </a:pPr>
                  <a:r>
                    <a:rPr lang="fi-FI" sz="1333" kern="0" dirty="0">
                      <a:solidFill>
                        <a:srgbClr val="000000"/>
                      </a:solidFill>
                      <a:ea typeface="ヒラギノ角ゴ Pro W3" pitchFamily="-84" charset="-128"/>
                    </a:rPr>
                    <a:t>Lietelannan sijoittaminen </a:t>
                  </a:r>
                </a:p>
                <a:p>
                  <a:pPr defTabSz="1219170">
                    <a:defRPr/>
                  </a:pPr>
                  <a:r>
                    <a:rPr lang="fi-FI" sz="1333" kern="0" dirty="0">
                      <a:solidFill>
                        <a:srgbClr val="000000"/>
                      </a:solidFill>
                      <a:ea typeface="ヒラギノ角ゴ Pro W3" pitchFamily="-84" charset="-128"/>
                    </a:rPr>
                    <a:t>peltoon</a:t>
                  </a:r>
                  <a:endParaRPr lang="fi-FI" sz="1333" b="1" kern="0" dirty="0">
                    <a:solidFill>
                      <a:srgbClr val="000000"/>
                    </a:solidFill>
                    <a:ea typeface="ヒラギノ角ゴ Pro W3" pitchFamily="-84" charset="-128"/>
                  </a:endParaRPr>
                </a:p>
                <a:p>
                  <a:pPr defTabSz="1219170">
                    <a:defRPr/>
                  </a:pPr>
                  <a:endParaRPr lang="fi-FI" sz="1333" kern="0" dirty="0">
                    <a:solidFill>
                      <a:srgbClr val="000000"/>
                    </a:solidFill>
                    <a:ea typeface="ヒラギノ角ゴ Pro W3" pitchFamily="-84" charset="-128"/>
                  </a:endParaRPr>
                </a:p>
                <a:p>
                  <a:pPr defTabSz="1219170">
                    <a:defRPr/>
                  </a:pPr>
                  <a:r>
                    <a:rPr lang="fi-FI" sz="1333" kern="0" dirty="0">
                      <a:solidFill>
                        <a:srgbClr val="000000"/>
                      </a:solidFill>
                      <a:ea typeface="ヒラギノ角ゴ Pro W3" pitchFamily="-84" charset="-128"/>
                    </a:rPr>
                    <a:t>Ravinteiden  ja </a:t>
                  </a:r>
                  <a:r>
                    <a:rPr lang="fi-FI" sz="1333" kern="0" dirty="0" err="1">
                      <a:solidFill>
                        <a:srgbClr val="000000"/>
                      </a:solidFill>
                      <a:ea typeface="ヒラギノ角ゴ Pro W3" pitchFamily="-84" charset="-128"/>
                    </a:rPr>
                    <a:t>orgaanis</a:t>
                  </a:r>
                  <a:r>
                    <a:rPr lang="fi-FI" sz="1333" kern="0" dirty="0">
                      <a:solidFill>
                        <a:srgbClr val="000000"/>
                      </a:solidFill>
                      <a:ea typeface="ヒラギノ角ゴ Pro W3" pitchFamily="-84" charset="-128"/>
                    </a:rPr>
                    <a:t>-</a:t>
                  </a:r>
                </a:p>
                <a:p>
                  <a:pPr defTabSz="1219170">
                    <a:defRPr/>
                  </a:pPr>
                  <a:r>
                    <a:rPr lang="fi-FI" sz="1333" kern="0" dirty="0" err="1">
                      <a:solidFill>
                        <a:srgbClr val="000000"/>
                      </a:solidFill>
                      <a:ea typeface="ヒラギノ角ゴ Pro W3" pitchFamily="-84" charset="-128"/>
                    </a:rPr>
                    <a:t>ten</a:t>
                  </a:r>
                  <a:r>
                    <a:rPr lang="fi-FI" sz="1333" kern="0" dirty="0">
                      <a:solidFill>
                        <a:srgbClr val="000000"/>
                      </a:solidFill>
                      <a:ea typeface="ヒラギノ角ゴ Pro W3" pitchFamily="-84" charset="-128"/>
                    </a:rPr>
                    <a:t> aineiden </a:t>
                  </a:r>
                  <a:r>
                    <a:rPr lang="fi-FI" sz="1333" kern="0" dirty="0" err="1">
                      <a:solidFill>
                        <a:srgbClr val="000000"/>
                      </a:solidFill>
                      <a:ea typeface="ヒラギノ角ゴ Pro W3" pitchFamily="-84" charset="-128"/>
                    </a:rPr>
                    <a:t>kierrättä</a:t>
                  </a:r>
                  <a:r>
                    <a:rPr lang="fi-FI" sz="1333" kern="0" dirty="0">
                      <a:solidFill>
                        <a:srgbClr val="000000"/>
                      </a:solidFill>
                      <a:ea typeface="ヒラギノ角ゴ Pro W3" pitchFamily="-84" charset="-128"/>
                    </a:rPr>
                    <a:t>-</a:t>
                  </a:r>
                </a:p>
                <a:p>
                  <a:pPr defTabSz="1219170">
                    <a:defRPr/>
                  </a:pPr>
                  <a:r>
                    <a:rPr lang="fi-FI" sz="1333" kern="0" dirty="0" err="1">
                      <a:solidFill>
                        <a:srgbClr val="000000"/>
                      </a:solidFill>
                      <a:ea typeface="ヒラギノ角ゴ Pro W3" pitchFamily="-84" charset="-128"/>
                    </a:rPr>
                    <a:t>minen</a:t>
                  </a:r>
                  <a:endParaRPr lang="fi-FI" sz="1333" kern="0" dirty="0">
                    <a:solidFill>
                      <a:srgbClr val="000000"/>
                    </a:solidFill>
                    <a:ea typeface="ヒラギノ角ゴ Pro W3" pitchFamily="-84" charset="-128"/>
                  </a:endParaRPr>
                </a:p>
                <a:p>
                  <a:pPr defTabSz="1219170">
                    <a:defRPr/>
                  </a:pPr>
                  <a:endParaRPr lang="fi-FI" sz="1333" i="1" kern="0" dirty="0">
                    <a:solidFill>
                      <a:srgbClr val="000000"/>
                    </a:solidFill>
                    <a:ea typeface="ヒラギノ角ゴ Pro W3" pitchFamily="-84" charset="-128"/>
                  </a:endParaRPr>
                </a:p>
                <a:p>
                  <a:pPr defTabSz="1219170">
                    <a:defRPr/>
                  </a:pPr>
                  <a:endParaRPr lang="fi-FI" sz="1333" kern="0" dirty="0">
                    <a:solidFill>
                      <a:srgbClr val="000000"/>
                    </a:solidFill>
                    <a:ea typeface="ヒラギノ角ゴ Pro W3" pitchFamily="-84" charset="-128"/>
                  </a:endParaRPr>
                </a:p>
              </p:txBody>
            </p:sp>
            <p:grpSp>
              <p:nvGrpSpPr>
                <p:cNvPr id="2" name="Group 1"/>
                <p:cNvGrpSpPr/>
                <p:nvPr/>
              </p:nvGrpSpPr>
              <p:grpSpPr>
                <a:xfrm>
                  <a:off x="2807223" y="1995323"/>
                  <a:ext cx="6354154" cy="2869313"/>
                  <a:chOff x="2807223" y="1995323"/>
                  <a:chExt cx="6354154" cy="2869313"/>
                </a:xfrm>
              </p:grpSpPr>
              <p:sp>
                <p:nvSpPr>
                  <p:cNvPr id="15364" name="Rectangle 6"/>
                  <p:cNvSpPr>
                    <a:spLocks noChangeArrowheads="1"/>
                  </p:cNvSpPr>
                  <p:nvPr/>
                </p:nvSpPr>
                <p:spPr bwMode="auto">
                  <a:xfrm>
                    <a:off x="7720627" y="3179725"/>
                    <a:ext cx="1165522" cy="1684911"/>
                  </a:xfrm>
                  <a:prstGeom prst="rect">
                    <a:avLst/>
                  </a:prstGeom>
                  <a:solidFill>
                    <a:srgbClr val="99CC00">
                      <a:alpha val="67058"/>
                    </a:srgb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1219170">
                      <a:defRPr/>
                    </a:pPr>
                    <a:r>
                      <a:rPr lang="fi-FI" sz="1333" kern="0" dirty="0">
                        <a:solidFill>
                          <a:srgbClr val="000000"/>
                        </a:solidFill>
                        <a:ea typeface="ヒラギノ角ゴ Pro W3" pitchFamily="-84" charset="-128"/>
                      </a:rPr>
                      <a:t>Kosteikkojen hoito</a:t>
                    </a:r>
                  </a:p>
                  <a:p>
                    <a:pPr defTabSz="1219170">
                      <a:defRPr/>
                    </a:pPr>
                    <a:r>
                      <a:rPr lang="fi-FI" sz="1200" b="1" kern="0" dirty="0">
                        <a:ea typeface="ヒラギノ角ゴ Pro W3" pitchFamily="-84" charset="-128"/>
                      </a:rPr>
                      <a:t>450 e/ha</a:t>
                    </a:r>
                  </a:p>
                  <a:p>
                    <a:pPr defTabSz="1219170">
                      <a:defRPr/>
                    </a:pPr>
                    <a:r>
                      <a:rPr lang="fi-FI" sz="1333" kern="0" dirty="0">
                        <a:solidFill>
                          <a:srgbClr val="000000"/>
                        </a:solidFill>
                        <a:ea typeface="ヒラギノ角ゴ Pro W3" pitchFamily="-84" charset="-128"/>
                      </a:rPr>
                      <a:t>Maatalousluonnon</a:t>
                    </a:r>
                  </a:p>
                  <a:p>
                    <a:pPr defTabSz="1219170">
                      <a:defRPr/>
                    </a:pPr>
                    <a:r>
                      <a:rPr lang="fi-FI" sz="1333" kern="0" dirty="0">
                        <a:ea typeface="ヒラギノ角ゴ Pro W3" pitchFamily="-84" charset="-128"/>
                      </a:rPr>
                      <a:t>monimuotoisuuden</a:t>
                    </a:r>
                  </a:p>
                  <a:p>
                    <a:pPr defTabSz="1219170">
                      <a:defRPr/>
                    </a:pPr>
                    <a:r>
                      <a:rPr lang="fi-FI" sz="1333" kern="0" dirty="0">
                        <a:ea typeface="ヒラギノ角ゴ Pro W3" pitchFamily="-84" charset="-128"/>
                      </a:rPr>
                      <a:t>ja maiseman hoito</a:t>
                    </a:r>
                  </a:p>
                  <a:p>
                    <a:pPr defTabSz="1219170">
                      <a:defRPr/>
                    </a:pPr>
                    <a:r>
                      <a:rPr lang="fi-FI" sz="1200" b="1" kern="0" dirty="0">
                        <a:ea typeface="ヒラギノ角ゴ Pro W3" pitchFamily="-84" charset="-128"/>
                      </a:rPr>
                      <a:t>600/450 e/ha</a:t>
                    </a:r>
                  </a:p>
                  <a:p>
                    <a:pPr marL="0" lvl="1" defTabSz="1219170">
                      <a:defRPr/>
                    </a:pPr>
                    <a:r>
                      <a:rPr lang="fi-FI" sz="1333" kern="0" dirty="0"/>
                      <a:t>Kurki-, hanhi- ja </a:t>
                    </a:r>
                    <a:br>
                      <a:rPr lang="fi-FI" sz="1333" kern="0" dirty="0"/>
                    </a:br>
                    <a:r>
                      <a:rPr lang="fi-FI" sz="1333" kern="0" dirty="0"/>
                      <a:t>joutsenpellot</a:t>
                    </a:r>
                  </a:p>
                  <a:p>
                    <a:pPr defTabSz="1219170">
                      <a:defRPr/>
                    </a:pPr>
                    <a:r>
                      <a:rPr lang="fi-FI" sz="1200" b="1" kern="0" dirty="0">
                        <a:ea typeface="ヒラギノ角ゴ Pro W3" pitchFamily="-84" charset="-128"/>
                      </a:rPr>
                      <a:t>600 e/ha</a:t>
                    </a:r>
                  </a:p>
                  <a:p>
                    <a:pPr defTabSz="1219170">
                      <a:defRPr/>
                    </a:pPr>
                    <a:r>
                      <a:rPr lang="fi-FI" sz="1333" kern="0" dirty="0">
                        <a:ea typeface="ヒラギノ角ゴ Pro W3" pitchFamily="-84" charset="-128"/>
                      </a:rPr>
                      <a:t>Alkuperä</a:t>
                    </a:r>
                    <a:r>
                      <a:rPr lang="fi-FI" sz="1333" kern="0" dirty="0">
                        <a:solidFill>
                          <a:srgbClr val="000000"/>
                        </a:solidFill>
                        <a:ea typeface="ヒラギノ角ゴ Pro W3" pitchFamily="-84" charset="-128"/>
                      </a:rPr>
                      <a:t>isrotujen </a:t>
                    </a:r>
                  </a:p>
                  <a:p>
                    <a:pPr defTabSz="1219170">
                      <a:defRPr/>
                    </a:pPr>
                    <a:r>
                      <a:rPr lang="fi-FI" sz="1333" kern="0" dirty="0">
                        <a:solidFill>
                          <a:srgbClr val="000000"/>
                        </a:solidFill>
                        <a:ea typeface="ヒラギノ角ゴ Pro W3" pitchFamily="-84" charset="-128"/>
                      </a:rPr>
                      <a:t>kasvatus</a:t>
                    </a:r>
                  </a:p>
                  <a:p>
                    <a:pPr defTabSz="1219170">
                      <a:defRPr/>
                    </a:pPr>
                    <a:r>
                      <a:rPr lang="fi-FI" sz="1200" b="1" kern="0" dirty="0">
                        <a:solidFill>
                          <a:srgbClr val="000000"/>
                        </a:solidFill>
                        <a:ea typeface="ヒラギノ角ゴ Pro W3" pitchFamily="-84" charset="-128"/>
                      </a:rPr>
                      <a:t>530/300 e/</a:t>
                    </a:r>
                    <a:r>
                      <a:rPr lang="fi-FI" sz="1200" b="1" kern="0" dirty="0" err="1">
                        <a:solidFill>
                          <a:srgbClr val="000000"/>
                        </a:solidFill>
                        <a:ea typeface="ヒラギノ角ゴ Pro W3" pitchFamily="-84" charset="-128"/>
                      </a:rPr>
                      <a:t>ey</a:t>
                    </a:r>
                    <a:endParaRPr lang="fi-FI" sz="1200" b="1" kern="0" dirty="0">
                      <a:solidFill>
                        <a:srgbClr val="000000"/>
                      </a:solidFill>
                      <a:ea typeface="ヒラギノ角ゴ Pro W3" pitchFamily="-84" charset="-128"/>
                    </a:endParaRPr>
                  </a:p>
                </p:txBody>
              </p:sp>
              <p:sp>
                <p:nvSpPr>
                  <p:cNvPr id="15366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4617100" y="3194942"/>
                    <a:ext cx="1588517" cy="1501555"/>
                  </a:xfrm>
                  <a:prstGeom prst="rect">
                    <a:avLst/>
                  </a:prstGeom>
                  <a:solidFill>
                    <a:srgbClr val="99CCFF">
                      <a:alpha val="69019"/>
                    </a:srgbClr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1219170">
                      <a:defRPr/>
                    </a:pPr>
                    <a:r>
                      <a:rPr lang="fi-FI" sz="1333" kern="0" dirty="0">
                        <a:solidFill>
                          <a:srgbClr val="000000"/>
                        </a:solidFill>
                        <a:ea typeface="ヒラギノ角ゴ Pro W3" pitchFamily="-84" charset="-128"/>
                      </a:rPr>
                      <a:t>Valumavesien hallinta</a:t>
                    </a:r>
                  </a:p>
                  <a:p>
                    <a:pPr defTabSz="1219170">
                      <a:defRPr/>
                    </a:pPr>
                    <a:r>
                      <a:rPr lang="fi-FI" sz="933" kern="0" dirty="0">
                        <a:solidFill>
                          <a:srgbClr val="000000"/>
                        </a:solidFill>
                        <a:ea typeface="ヒラギノ角ゴ Pro W3" pitchFamily="-84" charset="-128"/>
                      </a:rPr>
                      <a:t> - säätösalaojitus </a:t>
                    </a:r>
                    <a:r>
                      <a:rPr lang="fi-FI" sz="933" b="1" kern="0" dirty="0">
                        <a:solidFill>
                          <a:srgbClr val="000000"/>
                        </a:solidFill>
                        <a:ea typeface="ヒラギノ角ゴ Pro W3" pitchFamily="-84" charset="-128"/>
                      </a:rPr>
                      <a:t>70 e/ha</a:t>
                    </a:r>
                  </a:p>
                  <a:p>
                    <a:pPr defTabSz="1219170">
                      <a:defRPr/>
                    </a:pPr>
                    <a:r>
                      <a:rPr lang="fi-FI" sz="933" kern="0" dirty="0">
                        <a:solidFill>
                          <a:srgbClr val="000000"/>
                        </a:solidFill>
                        <a:ea typeface="ヒラギノ角ゴ Pro W3" pitchFamily="-84" charset="-128"/>
                      </a:rPr>
                      <a:t> - säätökastelu/kierrätys </a:t>
                    </a:r>
                    <a:r>
                      <a:rPr lang="fi-FI" sz="933" b="1" kern="0" dirty="0">
                        <a:solidFill>
                          <a:srgbClr val="000000"/>
                        </a:solidFill>
                        <a:ea typeface="ヒラギノ角ゴ Pro W3" pitchFamily="-84" charset="-128"/>
                      </a:rPr>
                      <a:t>250 e/ha</a:t>
                    </a:r>
                  </a:p>
                  <a:p>
                    <a:pPr defTabSz="1219170">
                      <a:defRPr/>
                    </a:pPr>
                    <a:r>
                      <a:rPr lang="fi-FI" sz="1333" kern="0" dirty="0">
                        <a:ea typeface="ヒラギノ角ゴ Pro W3" pitchFamily="-84" charset="-128"/>
                      </a:rPr>
                      <a:t>Ympäristönhoitonurmet</a:t>
                    </a:r>
                  </a:p>
                  <a:p>
                    <a:pPr defTabSz="1219170">
                      <a:defRPr/>
                    </a:pPr>
                    <a:r>
                      <a:rPr lang="fi-FI" sz="933" kern="0" dirty="0">
                        <a:solidFill>
                          <a:srgbClr val="000000"/>
                        </a:solidFill>
                        <a:ea typeface="ヒラギノ角ゴ Pro W3" pitchFamily="-84" charset="-128"/>
                      </a:rPr>
                      <a:t> - suojavyöhyke </a:t>
                    </a:r>
                  </a:p>
                  <a:p>
                    <a:pPr defTabSz="1219170">
                      <a:defRPr/>
                    </a:pPr>
                    <a:r>
                      <a:rPr lang="fi-FI" sz="933" kern="0" dirty="0">
                        <a:solidFill>
                          <a:srgbClr val="000000"/>
                        </a:solidFill>
                        <a:ea typeface="ヒラギノ角ゴ Pro W3" pitchFamily="-84" charset="-128"/>
                      </a:rPr>
                      <a:t>   </a:t>
                    </a:r>
                    <a:r>
                      <a:rPr lang="fi-FI" sz="933" b="1" kern="0" dirty="0">
                        <a:solidFill>
                          <a:srgbClr val="000000"/>
                        </a:solidFill>
                        <a:ea typeface="ヒラギノ角ゴ Pro W3" pitchFamily="-84" charset="-128"/>
                      </a:rPr>
                      <a:t>500/450 e/ha</a:t>
                    </a:r>
                    <a:endParaRPr lang="fi-FI" sz="933" b="1" kern="0" dirty="0">
                      <a:solidFill>
                        <a:srgbClr val="FF0000"/>
                      </a:solidFill>
                      <a:ea typeface="ヒラギノ角ゴ Pro W3" pitchFamily="-84" charset="-128"/>
                    </a:endParaRPr>
                  </a:p>
                  <a:p>
                    <a:pPr defTabSz="1219170">
                      <a:defRPr/>
                    </a:pPr>
                    <a:r>
                      <a:rPr lang="fi-FI" sz="933" kern="0" dirty="0">
                        <a:solidFill>
                          <a:srgbClr val="000000"/>
                        </a:solidFill>
                        <a:ea typeface="ヒラギノ角ゴ Pro W3" pitchFamily="-84" charset="-128"/>
                      </a:rPr>
                      <a:t> - </a:t>
                    </a:r>
                    <a:r>
                      <a:rPr lang="fi-FI" sz="933" strike="sngStrike" kern="0" dirty="0" err="1">
                        <a:solidFill>
                          <a:srgbClr val="000000"/>
                        </a:solidFill>
                        <a:ea typeface="ヒラギノ角ゴ Pro W3" pitchFamily="-84" charset="-128"/>
                      </a:rPr>
                      <a:t>moniv</a:t>
                    </a:r>
                    <a:r>
                      <a:rPr lang="fi-FI" sz="933" strike="sngStrike" kern="0" dirty="0">
                        <a:solidFill>
                          <a:srgbClr val="000000"/>
                        </a:solidFill>
                        <a:ea typeface="ヒラギノ角ゴ Pro W3" pitchFamily="-84" charset="-128"/>
                      </a:rPr>
                      <a:t>. ympäristönurmet </a:t>
                    </a:r>
                    <a:r>
                      <a:rPr lang="fi-FI" sz="933" b="1" strike="sngStrike" kern="0" dirty="0">
                        <a:solidFill>
                          <a:srgbClr val="000000"/>
                        </a:solidFill>
                        <a:ea typeface="ヒラギノ角ゴ Pro W3" pitchFamily="-84" charset="-128"/>
                      </a:rPr>
                      <a:t>50 e/ha</a:t>
                    </a:r>
                  </a:p>
                  <a:p>
                    <a:pPr defTabSz="1219170">
                      <a:defRPr/>
                    </a:pPr>
                    <a:r>
                      <a:rPr lang="fi-FI" sz="933" kern="0" dirty="0">
                        <a:solidFill>
                          <a:srgbClr val="000000"/>
                        </a:solidFill>
                        <a:ea typeface="ヒラギノ角ゴ Pro W3" pitchFamily="-84" charset="-128"/>
                      </a:rPr>
                      <a:t> - </a:t>
                    </a:r>
                    <a:r>
                      <a:rPr lang="fi-FI" sz="933" kern="0" dirty="0" err="1">
                        <a:solidFill>
                          <a:srgbClr val="000000"/>
                        </a:solidFill>
                        <a:ea typeface="ヒラギノ角ゴ Pro W3" pitchFamily="-84" charset="-128"/>
                      </a:rPr>
                      <a:t>luonnonhoitop</a:t>
                    </a:r>
                    <a:r>
                      <a:rPr lang="fi-FI" sz="933" kern="0" dirty="0">
                        <a:solidFill>
                          <a:srgbClr val="000000"/>
                        </a:solidFill>
                        <a:ea typeface="ヒラギノ角ゴ Pro W3" pitchFamily="-84" charset="-128"/>
                      </a:rPr>
                      <a:t>. </a:t>
                    </a:r>
                    <a:r>
                      <a:rPr lang="fi-FI" sz="933" b="1" kern="0" dirty="0">
                        <a:ea typeface="ヒラギノ角ゴ Pro W3" pitchFamily="-84" charset="-128"/>
                      </a:rPr>
                      <a:t>120/100</a:t>
                    </a:r>
                    <a:r>
                      <a:rPr lang="fi-FI" sz="933" b="1" kern="0" dirty="0">
                        <a:solidFill>
                          <a:srgbClr val="FF0000"/>
                        </a:solidFill>
                        <a:ea typeface="ヒラギノ角ゴ Pro W3" pitchFamily="-84" charset="-128"/>
                      </a:rPr>
                      <a:t> </a:t>
                    </a:r>
                  </a:p>
                  <a:p>
                    <a:pPr defTabSz="1219170">
                      <a:defRPr/>
                    </a:pPr>
                    <a:r>
                      <a:rPr lang="fi-FI" sz="1333" kern="0" dirty="0" err="1">
                        <a:solidFill>
                          <a:srgbClr val="000000"/>
                        </a:solidFill>
                        <a:ea typeface="ヒラギノ角ゴ Pro W3" pitchFamily="-84" charset="-128"/>
                      </a:rPr>
                      <a:t>Talviaik</a:t>
                    </a:r>
                    <a:r>
                      <a:rPr lang="fi-FI" sz="1333" kern="0" dirty="0">
                        <a:solidFill>
                          <a:srgbClr val="000000"/>
                        </a:solidFill>
                        <a:ea typeface="ヒラギノ角ゴ Pro W3" pitchFamily="-84" charset="-128"/>
                      </a:rPr>
                      <a:t>. k</a:t>
                    </a:r>
                    <a:r>
                      <a:rPr lang="fi-FI" sz="1333" kern="0" dirty="0" err="1">
                        <a:solidFill>
                          <a:srgbClr val="000000"/>
                        </a:solidFill>
                        <a:ea typeface="ヒラギノ角ゴ Pro W3" pitchFamily="-84" charset="-128"/>
                      </a:rPr>
                      <a:t>asvipeitt</a:t>
                    </a:r>
                    <a:r>
                      <a:rPr lang="fi-FI" sz="1067" kern="0" dirty="0">
                        <a:solidFill>
                          <a:srgbClr val="000000"/>
                        </a:solidFill>
                        <a:ea typeface="ヒラギノ角ゴ Pro W3" pitchFamily="-84" charset="-128"/>
                      </a:rPr>
                      <a:t>. </a:t>
                    </a:r>
                  </a:p>
                  <a:p>
                    <a:pPr defTabSz="1219170">
                      <a:defRPr/>
                    </a:pPr>
                    <a:r>
                      <a:rPr lang="fi-FI" sz="933" kern="0" dirty="0">
                        <a:solidFill>
                          <a:srgbClr val="000000"/>
                        </a:solidFill>
                        <a:ea typeface="ヒラギノ角ゴ Pro W3" pitchFamily="-84" charset="-128"/>
                      </a:rPr>
                      <a:t> - kohdentamisalue </a:t>
                    </a:r>
                    <a:r>
                      <a:rPr lang="fi-FI" sz="933" b="1" strike="sngStrike" kern="0" dirty="0">
                        <a:solidFill>
                          <a:srgbClr val="000000"/>
                        </a:solidFill>
                        <a:ea typeface="ヒラギノ角ゴ Pro W3" pitchFamily="-84" charset="-128"/>
                      </a:rPr>
                      <a:t>4/18/36</a:t>
                    </a:r>
                    <a:r>
                      <a:rPr lang="fi-FI" sz="933" b="1" kern="0" dirty="0">
                        <a:solidFill>
                          <a:srgbClr val="000000"/>
                        </a:solidFill>
                        <a:ea typeface="ヒラギノ角ゴ Pro W3" pitchFamily="-84" charset="-128"/>
                      </a:rPr>
                      <a:t>/54 e/ha</a:t>
                    </a:r>
                    <a:endParaRPr lang="fi-FI" sz="933" kern="0" dirty="0">
                      <a:solidFill>
                        <a:srgbClr val="000000"/>
                      </a:solidFill>
                      <a:ea typeface="ヒラギノ角ゴ Pro W3" pitchFamily="-84" charset="-128"/>
                    </a:endParaRPr>
                  </a:p>
                  <a:p>
                    <a:pPr defTabSz="1219170">
                      <a:defRPr/>
                    </a:pPr>
                    <a:r>
                      <a:rPr lang="fi-FI" sz="933" kern="0" dirty="0">
                        <a:solidFill>
                          <a:srgbClr val="000000"/>
                        </a:solidFill>
                        <a:ea typeface="ヒラギノ角ゴ Pro W3" pitchFamily="-84" charset="-128"/>
                      </a:rPr>
                      <a:t> - </a:t>
                    </a:r>
                    <a:r>
                      <a:rPr lang="fi-FI" sz="933" strike="sngStrike" kern="0" dirty="0">
                        <a:solidFill>
                          <a:srgbClr val="000000"/>
                        </a:solidFill>
                        <a:ea typeface="ヒラギノ角ゴ Pro W3" pitchFamily="-84" charset="-128"/>
                      </a:rPr>
                      <a:t>muu maa </a:t>
                    </a:r>
                    <a:r>
                      <a:rPr lang="fi-FI" sz="933" b="1" strike="sngStrike" kern="0" dirty="0">
                        <a:solidFill>
                          <a:srgbClr val="000000"/>
                        </a:solidFill>
                        <a:ea typeface="ヒラギノ角ゴ Pro W3" pitchFamily="-84" charset="-128"/>
                      </a:rPr>
                      <a:t>4/9/11 e/ha</a:t>
                    </a:r>
                  </a:p>
                  <a:p>
                    <a:pPr defTabSz="1219170">
                      <a:defRPr/>
                    </a:pPr>
                    <a:r>
                      <a:rPr lang="fi-FI" sz="1333" kern="0" dirty="0">
                        <a:solidFill>
                          <a:srgbClr val="000000"/>
                        </a:solidFill>
                        <a:ea typeface="ヒラギノ角ゴ Pro W3" pitchFamily="-84" charset="-128"/>
                      </a:rPr>
                      <a:t>Org. kate </a:t>
                    </a:r>
                    <a:r>
                      <a:rPr lang="fi-FI" sz="1333" kern="0" dirty="0" err="1">
                        <a:solidFill>
                          <a:srgbClr val="000000"/>
                        </a:solidFill>
                        <a:ea typeface="ヒラギノ角ゴ Pro W3" pitchFamily="-84" charset="-128"/>
                      </a:rPr>
                      <a:t>puutarhak</a:t>
                    </a:r>
                    <a:r>
                      <a:rPr lang="fi-FI" sz="1333" kern="0" dirty="0">
                        <a:solidFill>
                          <a:srgbClr val="000000"/>
                        </a:solidFill>
                        <a:ea typeface="ヒラギノ角ゴ Pro W3" pitchFamily="-84" charset="-128"/>
                      </a:rPr>
                      <a:t>. ja</a:t>
                    </a:r>
                  </a:p>
                  <a:p>
                    <a:pPr defTabSz="1219170">
                      <a:defRPr/>
                    </a:pPr>
                    <a:r>
                      <a:rPr lang="fi-FI" sz="1333" kern="0" dirty="0">
                        <a:solidFill>
                          <a:srgbClr val="000000"/>
                        </a:solidFill>
                        <a:ea typeface="ヒラギノ角ゴ Pro W3" pitchFamily="-84" charset="-128"/>
                      </a:rPr>
                      <a:t>ja </a:t>
                    </a:r>
                    <a:r>
                      <a:rPr lang="fi-FI" sz="1333" kern="0" dirty="0" err="1">
                        <a:solidFill>
                          <a:srgbClr val="000000"/>
                        </a:solidFill>
                        <a:ea typeface="ヒラギノ角ゴ Pro W3" pitchFamily="-84" charset="-128"/>
                      </a:rPr>
                      <a:t>siemenp</a:t>
                    </a:r>
                    <a:r>
                      <a:rPr lang="fi-FI" sz="1333" kern="0" dirty="0">
                        <a:solidFill>
                          <a:srgbClr val="000000"/>
                        </a:solidFill>
                        <a:ea typeface="ヒラギノ角ゴ Pro W3" pitchFamily="-84" charset="-128"/>
                      </a:rPr>
                      <a:t>. </a:t>
                    </a:r>
                    <a:r>
                      <a:rPr lang="fi-FI" sz="933" b="1" kern="0" dirty="0">
                        <a:solidFill>
                          <a:srgbClr val="000000"/>
                        </a:solidFill>
                        <a:ea typeface="ヒラギノ角ゴ Pro W3" pitchFamily="-84" charset="-128"/>
                      </a:rPr>
                      <a:t>300/500 e/ha</a:t>
                    </a:r>
                    <a:endParaRPr lang="fi-FI" sz="933" b="1" u="sng" kern="0" dirty="0">
                      <a:solidFill>
                        <a:srgbClr val="000000"/>
                      </a:solidFill>
                      <a:ea typeface="ヒラギノ角ゴ Pro W3" pitchFamily="-84" charset="-128"/>
                    </a:endParaRPr>
                  </a:p>
                </p:txBody>
              </p:sp>
              <p:sp>
                <p:nvSpPr>
                  <p:cNvPr id="15368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6203564" y="3194941"/>
                    <a:ext cx="1409753" cy="1501555"/>
                  </a:xfrm>
                  <a:prstGeom prst="rect">
                    <a:avLst/>
                  </a:prstGeom>
                  <a:solidFill>
                    <a:srgbClr val="99CC00">
                      <a:alpha val="52156"/>
                    </a:srgbClr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1219170">
                      <a:defRPr/>
                    </a:pPr>
                    <a:r>
                      <a:rPr lang="fi-FI" sz="1333" kern="0" dirty="0">
                        <a:ea typeface="ヒラギノ角ゴ Pro W3" pitchFamily="-84" charset="-128"/>
                      </a:rPr>
                      <a:t>Peltoluonnon</a:t>
                    </a:r>
                  </a:p>
                  <a:p>
                    <a:pPr defTabSz="1219170">
                      <a:defRPr/>
                    </a:pPr>
                    <a:r>
                      <a:rPr lang="fi-FI" sz="1333" kern="0" dirty="0">
                        <a:ea typeface="ヒラギノ角ゴ Pro W3" pitchFamily="-84" charset="-128"/>
                      </a:rPr>
                      <a:t>monimuotoisuus</a:t>
                    </a:r>
                  </a:p>
                  <a:p>
                    <a:pPr defTabSz="1219170">
                      <a:defRPr/>
                    </a:pPr>
                    <a:r>
                      <a:rPr lang="fi-FI" sz="933" kern="0" dirty="0">
                        <a:solidFill>
                          <a:srgbClr val="000000"/>
                        </a:solidFill>
                        <a:ea typeface="ヒラギノ角ゴ Pro W3" pitchFamily="-84" charset="-128"/>
                      </a:rPr>
                      <a:t>- </a:t>
                    </a:r>
                    <a:r>
                      <a:rPr lang="fi-FI" sz="933" kern="0" dirty="0" err="1">
                        <a:solidFill>
                          <a:srgbClr val="000000"/>
                        </a:solidFill>
                        <a:ea typeface="ヒラギノ角ゴ Pro W3" pitchFamily="-84" charset="-128"/>
                      </a:rPr>
                      <a:t>viherlannoitusn</a:t>
                    </a:r>
                    <a:r>
                      <a:rPr lang="fi-FI" sz="933" kern="0" dirty="0">
                        <a:solidFill>
                          <a:srgbClr val="000000"/>
                        </a:solidFill>
                        <a:ea typeface="ヒラギノ角ゴ Pro W3" pitchFamily="-84" charset="-128"/>
                      </a:rPr>
                      <a:t>.</a:t>
                    </a:r>
                    <a:r>
                      <a:rPr lang="fi-FI" sz="933" kern="0" dirty="0">
                        <a:ea typeface="ヒラギノ角ゴ Pro W3" pitchFamily="-84" charset="-128"/>
                      </a:rPr>
                      <a:t> </a:t>
                    </a:r>
                    <a:r>
                      <a:rPr lang="fi-FI" sz="933" b="1" kern="0" dirty="0">
                        <a:ea typeface="ヒラギノ角ゴ Pro W3" pitchFamily="-84" charset="-128"/>
                      </a:rPr>
                      <a:t>54 e/ha</a:t>
                    </a:r>
                    <a:endParaRPr lang="fi-FI" sz="933" kern="0" dirty="0">
                      <a:ea typeface="ヒラギノ角ゴ Pro W3" pitchFamily="-84" charset="-128"/>
                    </a:endParaRPr>
                  </a:p>
                  <a:p>
                    <a:pPr defTabSz="1219170">
                      <a:defRPr/>
                    </a:pPr>
                    <a:r>
                      <a:rPr lang="fi-FI" sz="933" kern="0" dirty="0">
                        <a:solidFill>
                          <a:srgbClr val="000000"/>
                        </a:solidFill>
                        <a:ea typeface="ヒラギノ角ゴ Pro W3" pitchFamily="-84" charset="-128"/>
                      </a:rPr>
                      <a:t>- </a:t>
                    </a:r>
                    <a:r>
                      <a:rPr lang="fi-FI" sz="933" strike="sngStrike" kern="0" dirty="0">
                        <a:solidFill>
                          <a:srgbClr val="000000"/>
                        </a:solidFill>
                        <a:ea typeface="ヒラギノ角ゴ Pro W3" pitchFamily="-84" charset="-128"/>
                      </a:rPr>
                      <a:t>Kerääjäkasvi    </a:t>
                    </a:r>
                    <a:r>
                      <a:rPr lang="fi-FI" sz="933" b="1" strike="sngStrike" kern="0" dirty="0">
                        <a:solidFill>
                          <a:srgbClr val="000000"/>
                        </a:solidFill>
                        <a:ea typeface="ヒラギノ角ゴ Pro W3" pitchFamily="-84" charset="-128"/>
                      </a:rPr>
                      <a:t>100 e/ha</a:t>
                    </a:r>
                    <a:endParaRPr lang="fi-FI" sz="933" strike="sngStrike" kern="0" dirty="0">
                      <a:solidFill>
                        <a:srgbClr val="000000"/>
                      </a:solidFill>
                      <a:ea typeface="ヒラギノ角ゴ Pro W3" pitchFamily="-84" charset="-128"/>
                    </a:endParaRPr>
                  </a:p>
                  <a:p>
                    <a:pPr defTabSz="1219170">
                      <a:defRPr/>
                    </a:pPr>
                    <a:r>
                      <a:rPr lang="fi-FI" sz="933" kern="0" dirty="0">
                        <a:solidFill>
                          <a:srgbClr val="000000"/>
                        </a:solidFill>
                        <a:ea typeface="ヒラギノ角ゴ Pro W3" pitchFamily="-84" charset="-128"/>
                      </a:rPr>
                      <a:t>- </a:t>
                    </a:r>
                    <a:r>
                      <a:rPr lang="fi-FI" sz="933" kern="0" dirty="0" err="1">
                        <a:solidFill>
                          <a:srgbClr val="000000"/>
                        </a:solidFill>
                        <a:ea typeface="ヒラギノ角ゴ Pro W3" pitchFamily="-84" charset="-128"/>
                      </a:rPr>
                      <a:t>saneerausk</a:t>
                    </a:r>
                    <a:r>
                      <a:rPr lang="fi-FI" sz="933" kern="0" dirty="0">
                        <a:ea typeface="ヒラギノ角ゴ Pro W3" pitchFamily="-84" charset="-128"/>
                      </a:rPr>
                      <a:t>.     </a:t>
                    </a:r>
                    <a:r>
                      <a:rPr lang="fi-FI" sz="933" b="1" kern="0" dirty="0">
                        <a:ea typeface="ヒラギノ角ゴ Pro W3" pitchFamily="-84" charset="-128"/>
                      </a:rPr>
                      <a:t>300 e/ha</a:t>
                    </a:r>
                    <a:endParaRPr lang="fi-FI" sz="933" kern="0" dirty="0">
                      <a:ea typeface="ヒラギノ角ゴ Pro W3" pitchFamily="-84" charset="-128"/>
                    </a:endParaRPr>
                  </a:p>
                  <a:p>
                    <a:pPr defTabSz="1219170">
                      <a:defRPr/>
                    </a:pPr>
                    <a:r>
                      <a:rPr lang="fi-FI" sz="933" kern="0" dirty="0">
                        <a:ea typeface="ヒラギノ角ゴ Pro W3" pitchFamily="-84" charset="-128"/>
                      </a:rPr>
                      <a:t>- </a:t>
                    </a:r>
                    <a:r>
                      <a:rPr lang="fi-FI" sz="933" kern="0" dirty="0" err="1">
                        <a:ea typeface="ヒラギノ角ゴ Pro W3" pitchFamily="-84" charset="-128"/>
                      </a:rPr>
                      <a:t>monim.pellot</a:t>
                    </a:r>
                    <a:r>
                      <a:rPr lang="fi-FI" sz="933" kern="0" dirty="0">
                        <a:ea typeface="ヒラギノ角ゴ Pro W3" pitchFamily="-84" charset="-128"/>
                      </a:rPr>
                      <a:t>    </a:t>
                    </a:r>
                    <a:r>
                      <a:rPr lang="fi-FI" sz="933" b="1" kern="0" dirty="0">
                        <a:ea typeface="ヒラギノ角ゴ Pro W3" pitchFamily="-84" charset="-128"/>
                      </a:rPr>
                      <a:t>300 e/ha</a:t>
                    </a:r>
                    <a:endParaRPr lang="fi-FI" sz="933" kern="0" dirty="0">
                      <a:ea typeface="ヒラギノ角ゴ Pro W3" pitchFamily="-84" charset="-128"/>
                    </a:endParaRPr>
                  </a:p>
                  <a:p>
                    <a:pPr defTabSz="1219170">
                      <a:defRPr/>
                    </a:pPr>
                    <a:endParaRPr lang="fi-FI" sz="933" kern="0" dirty="0">
                      <a:solidFill>
                        <a:srgbClr val="000000"/>
                      </a:solidFill>
                      <a:ea typeface="ヒラギノ角ゴ Pro W3" pitchFamily="-84" charset="-128"/>
                    </a:endParaRPr>
                  </a:p>
                  <a:p>
                    <a:pPr defTabSz="1219170">
                      <a:defRPr/>
                    </a:pPr>
                    <a:r>
                      <a:rPr lang="fi-FI" sz="1333" kern="0" dirty="0">
                        <a:solidFill>
                          <a:srgbClr val="000000"/>
                        </a:solidFill>
                        <a:ea typeface="ヒラギノ角ゴ Pro W3" pitchFamily="-84" charset="-128"/>
                      </a:rPr>
                      <a:t>Puutarhakasvien</a:t>
                    </a:r>
                  </a:p>
                  <a:p>
                    <a:pPr defTabSz="1219170">
                      <a:defRPr/>
                    </a:pPr>
                    <a:r>
                      <a:rPr lang="fi-FI" sz="1333" kern="0" dirty="0">
                        <a:solidFill>
                          <a:srgbClr val="000000"/>
                        </a:solidFill>
                        <a:ea typeface="ヒラギノ角ゴ Pro W3" pitchFamily="-84" charset="-128"/>
                      </a:rPr>
                      <a:t>vaihtoehtoinen</a:t>
                    </a:r>
                  </a:p>
                  <a:p>
                    <a:pPr defTabSz="1219170">
                      <a:defRPr/>
                    </a:pPr>
                    <a:r>
                      <a:rPr lang="fi-FI" sz="1333" kern="0" dirty="0">
                        <a:solidFill>
                          <a:srgbClr val="000000"/>
                        </a:solidFill>
                        <a:ea typeface="ヒラギノ角ゴ Pro W3" pitchFamily="-84" charset="-128"/>
                      </a:rPr>
                      <a:t>k</a:t>
                    </a:r>
                    <a:r>
                      <a:rPr lang="fi-FI" sz="1333" kern="0" dirty="0" err="1">
                        <a:solidFill>
                          <a:srgbClr val="000000"/>
                        </a:solidFill>
                        <a:ea typeface="ヒラギノ角ゴ Pro W3" pitchFamily="-84" charset="-128"/>
                      </a:rPr>
                      <a:t>asvinsuojelu</a:t>
                    </a:r>
                    <a:r>
                      <a:rPr lang="fi-FI" sz="1333" kern="0" dirty="0">
                        <a:solidFill>
                          <a:srgbClr val="000000"/>
                        </a:solidFill>
                        <a:ea typeface="ヒラギノ角ゴ Pro W3" pitchFamily="-84" charset="-128"/>
                      </a:rPr>
                      <a:t>    </a:t>
                    </a:r>
                    <a:endParaRPr lang="fi-FI" sz="1067" kern="0" dirty="0">
                      <a:solidFill>
                        <a:srgbClr val="000000"/>
                      </a:solidFill>
                      <a:ea typeface="ヒラギノ角ゴ Pro W3" pitchFamily="-84" charset="-128"/>
                    </a:endParaRPr>
                  </a:p>
                  <a:p>
                    <a:pPr defTabSz="1219170">
                      <a:defRPr/>
                    </a:pPr>
                    <a:r>
                      <a:rPr lang="fi-FI" sz="933" kern="0" dirty="0">
                        <a:solidFill>
                          <a:srgbClr val="000000"/>
                        </a:solidFill>
                        <a:ea typeface="ヒラギノ角ゴ Pro W3" pitchFamily="-84" charset="-128"/>
                      </a:rPr>
                      <a:t>- Ryhmä 1   </a:t>
                    </a:r>
                    <a:r>
                      <a:rPr lang="fi-FI" sz="933" b="1" kern="0" dirty="0">
                        <a:solidFill>
                          <a:srgbClr val="000000"/>
                        </a:solidFill>
                        <a:ea typeface="ヒラギノ角ゴ Pro W3" pitchFamily="-84" charset="-128"/>
                      </a:rPr>
                      <a:t>500 e/ha</a:t>
                    </a:r>
                  </a:p>
                  <a:p>
                    <a:pPr defTabSz="1219170">
                      <a:defRPr/>
                    </a:pPr>
                    <a:r>
                      <a:rPr lang="fi-FI" sz="933" kern="0" dirty="0">
                        <a:solidFill>
                          <a:srgbClr val="000000"/>
                        </a:solidFill>
                        <a:ea typeface="ヒラギノ角ゴ Pro W3" pitchFamily="-84" charset="-128"/>
                      </a:rPr>
                      <a:t>- Ryhmä 2   </a:t>
                    </a:r>
                    <a:r>
                      <a:rPr lang="fi-FI" sz="933" b="1" kern="0" dirty="0">
                        <a:solidFill>
                          <a:srgbClr val="000000"/>
                        </a:solidFill>
                        <a:ea typeface="ヒラギノ角ゴ Pro W3" pitchFamily="-84" charset="-128"/>
                      </a:rPr>
                      <a:t>350 e/ha</a:t>
                    </a:r>
                  </a:p>
                  <a:p>
                    <a:pPr defTabSz="1219170">
                      <a:defRPr/>
                    </a:pPr>
                    <a:endParaRPr lang="fi-FI" sz="1333" kern="0" dirty="0">
                      <a:solidFill>
                        <a:srgbClr val="000000"/>
                      </a:solidFill>
                      <a:ea typeface="ヒラギノ角ゴ Pro W3" pitchFamily="-84" charset="-128"/>
                    </a:endParaRPr>
                  </a:p>
                </p:txBody>
              </p:sp>
              <p:sp>
                <p:nvSpPr>
                  <p:cNvPr id="15369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7728037" y="1995323"/>
                    <a:ext cx="1248674" cy="915990"/>
                  </a:xfrm>
                  <a:prstGeom prst="rect">
                    <a:avLst/>
                  </a:prstGeom>
                  <a:solidFill>
                    <a:srgbClr val="008000">
                      <a:alpha val="39999"/>
                    </a:srgbClr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1219170">
                      <a:defRPr/>
                    </a:pPr>
                    <a:r>
                      <a:rPr lang="fi-FI" sz="1333" kern="0" dirty="0">
                        <a:solidFill>
                          <a:srgbClr val="000000"/>
                        </a:solidFill>
                        <a:ea typeface="ヒラギノ角ゴ Pro W3" pitchFamily="-84" charset="-128"/>
                      </a:rPr>
                      <a:t>Geenipankkisäilytys:</a:t>
                    </a:r>
                    <a:r>
                      <a:rPr lang="fi-FI" sz="1333" b="1" kern="0" dirty="0">
                        <a:solidFill>
                          <a:srgbClr val="000000"/>
                        </a:solidFill>
                        <a:ea typeface="ヒラギノ角ゴ Pro W3" pitchFamily="-84" charset="-128"/>
                      </a:rPr>
                      <a:t> </a:t>
                    </a:r>
                  </a:p>
                  <a:p>
                    <a:pPr defTabSz="1219170">
                      <a:defRPr/>
                    </a:pPr>
                    <a:r>
                      <a:rPr lang="fi-FI" sz="1333" kern="0" dirty="0">
                        <a:solidFill>
                          <a:srgbClr val="000000"/>
                        </a:solidFill>
                        <a:ea typeface="ヒラギノ角ゴ Pro W3" pitchFamily="-84" charset="-128"/>
                      </a:rPr>
                      <a:t>Alkuperäislajikkeet</a:t>
                    </a:r>
                  </a:p>
                  <a:p>
                    <a:pPr defTabSz="1219170">
                      <a:defRPr/>
                    </a:pPr>
                    <a:r>
                      <a:rPr lang="fi-FI" sz="1333" kern="0" dirty="0">
                        <a:solidFill>
                          <a:srgbClr val="000000"/>
                        </a:solidFill>
                        <a:ea typeface="ヒラギノ角ゴ Pro W3" pitchFamily="-84" charset="-128"/>
                      </a:rPr>
                      <a:t>Varmuuskokoelmat</a:t>
                    </a:r>
                  </a:p>
                  <a:p>
                    <a:pPr defTabSz="1219170">
                      <a:defRPr/>
                    </a:pPr>
                    <a:r>
                      <a:rPr lang="fi-FI" sz="1333" kern="0" dirty="0">
                        <a:solidFill>
                          <a:srgbClr val="000000"/>
                        </a:solidFill>
                        <a:ea typeface="ヒラギノ角ゴ Pro W3" pitchFamily="-84" charset="-128"/>
                      </a:rPr>
                      <a:t>Alkuperäisrodut</a:t>
                    </a:r>
                  </a:p>
                  <a:p>
                    <a:pPr defTabSz="1219170">
                      <a:defRPr/>
                    </a:pPr>
                    <a:r>
                      <a:rPr lang="fi-FI" sz="1333" b="1" kern="0" dirty="0">
                        <a:solidFill>
                          <a:srgbClr val="000000"/>
                        </a:solidFill>
                        <a:ea typeface="ヒラギノ角ゴ Pro W3" pitchFamily="-84" charset="-128"/>
                      </a:rPr>
                      <a:t> </a:t>
                    </a:r>
                  </a:p>
                </p:txBody>
              </p:sp>
              <p:sp>
                <p:nvSpPr>
                  <p:cNvPr id="15370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07223" y="3503070"/>
                    <a:ext cx="290615" cy="912228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vert="eaVert" wrap="square">
                    <a:spAutoFit/>
                  </a:bodyPr>
                  <a:lstStyle/>
                  <a:p>
                    <a:pPr defTabSz="1219170">
                      <a:defRPr/>
                    </a:pPr>
                    <a:r>
                      <a:rPr lang="fi-FI" sz="1333" b="1" kern="0" dirty="0">
                        <a:solidFill>
                          <a:srgbClr val="339933"/>
                        </a:solidFill>
                        <a:ea typeface="ヒラギノ角ゴ Pro W3" pitchFamily="-84" charset="-128"/>
                      </a:rPr>
                      <a:t>Sitoumus </a:t>
                    </a:r>
                  </a:p>
                </p:txBody>
              </p:sp>
              <p:sp>
                <p:nvSpPr>
                  <p:cNvPr id="15371" name="Text 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840118" y="3510639"/>
                    <a:ext cx="321259" cy="809777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vert="eaVert" wrap="square">
                    <a:spAutoFit/>
                  </a:bodyPr>
                  <a:lstStyle/>
                  <a:p>
                    <a:pPr defTabSz="1219170">
                      <a:defRPr/>
                    </a:pPr>
                    <a:r>
                      <a:rPr lang="fi-FI" sz="1333" b="1" kern="0" dirty="0">
                        <a:solidFill>
                          <a:srgbClr val="339933"/>
                        </a:solidFill>
                        <a:ea typeface="ヒラギノ角ゴ Pro W3" pitchFamily="-84" charset="-128"/>
                      </a:rPr>
                      <a:t>Sopimus</a:t>
                    </a:r>
                    <a:r>
                      <a:rPr lang="fi-FI" sz="1600" b="1" kern="0" dirty="0">
                        <a:solidFill>
                          <a:srgbClr val="339933"/>
                        </a:solidFill>
                        <a:ea typeface="ヒラギノ角ゴ Pro W3" pitchFamily="-84" charset="-128"/>
                      </a:rPr>
                      <a:t> </a:t>
                    </a:r>
                    <a:r>
                      <a:rPr lang="fi-FI" sz="1600" kern="0" dirty="0">
                        <a:solidFill>
                          <a:srgbClr val="336600"/>
                        </a:solidFill>
                        <a:ea typeface="ヒラギノ角ゴ Pro W3" pitchFamily="-84" charset="-128"/>
                      </a:rPr>
                      <a:t> </a:t>
                    </a:r>
                  </a:p>
                </p:txBody>
              </p:sp>
            </p:grpSp>
            <p:sp>
              <p:nvSpPr>
                <p:cNvPr id="15372" name="Rectangle 14"/>
                <p:cNvSpPr>
                  <a:spLocks noChangeArrowheads="1"/>
                </p:cNvSpPr>
                <p:nvPr/>
              </p:nvSpPr>
              <p:spPr bwMode="auto">
                <a:xfrm>
                  <a:off x="3123884" y="1932566"/>
                  <a:ext cx="2834672" cy="513843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defTabSz="1219170">
                    <a:defRPr/>
                  </a:pPr>
                  <a:r>
                    <a:rPr lang="fi-FI" sz="2133" b="1" kern="0">
                      <a:solidFill>
                        <a:srgbClr val="339933"/>
                      </a:solidFill>
                      <a:ea typeface="ヒラギノ角ゴ Pro W3" pitchFamily="-84" charset="-128"/>
                    </a:rPr>
                    <a:t>Ympäristökorvaukset ja </a:t>
                  </a:r>
                </a:p>
                <a:p>
                  <a:pPr defTabSz="1219170">
                    <a:defRPr/>
                  </a:pPr>
                  <a:r>
                    <a:rPr lang="fi-FI" sz="2133" b="1" kern="0">
                      <a:solidFill>
                        <a:srgbClr val="339933"/>
                      </a:solidFill>
                      <a:ea typeface="ヒラギノ角ゴ Pro W3" pitchFamily="-84" charset="-128"/>
                    </a:rPr>
                    <a:t>perustason vaatimukset</a:t>
                  </a:r>
                  <a:endParaRPr lang="fi-FI" sz="2133" b="1" i="1" kern="0" dirty="0">
                    <a:solidFill>
                      <a:srgbClr val="339933"/>
                    </a:solidFill>
                    <a:ea typeface="ヒラギノ角ゴ Pro W3" pitchFamily="-84" charset="-128"/>
                  </a:endParaRPr>
                </a:p>
              </p:txBody>
            </p:sp>
          </p:grpSp>
          <p:sp>
            <p:nvSpPr>
              <p:cNvPr id="15376" name="Text Box 18"/>
              <p:cNvSpPr txBox="1">
                <a:spLocks noChangeArrowheads="1"/>
              </p:cNvSpPr>
              <p:nvPr/>
            </p:nvSpPr>
            <p:spPr bwMode="auto">
              <a:xfrm>
                <a:off x="88632" y="581795"/>
                <a:ext cx="2560491" cy="411540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380990" indent="-380990" defTabSz="1219170">
                  <a:buFont typeface="Arial" panose="020B0604020202020204" pitchFamily="34" charset="0"/>
                  <a:buChar char="•"/>
                  <a:defRPr/>
                </a:pPr>
                <a:r>
                  <a:rPr lang="fi-FI" sz="1733" kern="0" dirty="0">
                    <a:solidFill>
                      <a:srgbClr val="000000"/>
                    </a:solidFill>
                    <a:ea typeface="ヒラギノ角ゴ Pro W3" pitchFamily="-84" charset="-128"/>
                  </a:rPr>
                  <a:t>Vähimmäisvaatimukset</a:t>
                </a:r>
              </a:p>
              <a:p>
                <a:pPr marL="990575" lvl="1" indent="-380990" defTabSz="1219170">
                  <a:buFont typeface="Arial" panose="020B0604020202020204" pitchFamily="34" charset="0"/>
                  <a:buChar char="•"/>
                  <a:defRPr/>
                </a:pPr>
                <a:r>
                  <a:rPr lang="fi-FI" sz="1333" kern="0" dirty="0">
                    <a:solidFill>
                      <a:srgbClr val="000000"/>
                    </a:solidFill>
                    <a:ea typeface="ヒラギノ角ゴ Pro W3" pitchFamily="-84" charset="-128"/>
                  </a:rPr>
                  <a:t>Ravinnetaulukot typpi/fosfori (valvontaotanta 1 %)</a:t>
                </a:r>
              </a:p>
              <a:p>
                <a:pPr marL="990575" lvl="1" indent="-380990" defTabSz="1219170">
                  <a:buFont typeface="Arial" panose="020B0604020202020204" pitchFamily="34" charset="0"/>
                  <a:buChar char="•"/>
                  <a:defRPr/>
                </a:pPr>
                <a:r>
                  <a:rPr lang="fi-FI" sz="1333" kern="0" dirty="0">
                    <a:solidFill>
                      <a:srgbClr val="000000"/>
                    </a:solidFill>
                    <a:ea typeface="ヒラギノ角ゴ Pro W3" pitchFamily="-84" charset="-128"/>
                  </a:rPr>
                  <a:t>Kasvinsuojeluaineiden käyttötutkinto</a:t>
                </a:r>
              </a:p>
              <a:p>
                <a:pPr marL="990575" lvl="1" indent="-380990" defTabSz="1219170">
                  <a:buFont typeface="Arial" panose="020B0604020202020204" pitchFamily="34" charset="0"/>
                  <a:buChar char="•"/>
                  <a:defRPr/>
                </a:pPr>
                <a:r>
                  <a:rPr lang="fi-FI" sz="1333" kern="0" dirty="0">
                    <a:solidFill>
                      <a:srgbClr val="000000"/>
                    </a:solidFill>
                    <a:ea typeface="ヒラギノ角ゴ Pro W3" pitchFamily="-84" charset="-128"/>
                  </a:rPr>
                  <a:t>Kasvinsuojeluruiskun testaus</a:t>
                </a:r>
              </a:p>
              <a:p>
                <a:pPr marL="990575" lvl="1" indent="-380990" defTabSz="1219170">
                  <a:buFont typeface="Arial" panose="020B0604020202020204" pitchFamily="34" charset="0"/>
                  <a:buChar char="•"/>
                  <a:defRPr/>
                </a:pPr>
                <a:endParaRPr lang="fi-FI" sz="1333" kern="0" dirty="0">
                  <a:solidFill>
                    <a:srgbClr val="000000"/>
                  </a:solidFill>
                  <a:ea typeface="ヒラギノ角ゴ Pro W3" pitchFamily="-84" charset="-128"/>
                </a:endParaRPr>
              </a:p>
              <a:p>
                <a:pPr marL="380990" indent="-380990" defTabSz="1219170">
                  <a:buFont typeface="Arial" panose="020B0604020202020204" pitchFamily="34" charset="0"/>
                  <a:buChar char="•"/>
                  <a:defRPr/>
                </a:pPr>
                <a:r>
                  <a:rPr lang="fi-FI" sz="1733" kern="0" dirty="0">
                    <a:solidFill>
                      <a:srgbClr val="000000"/>
                    </a:solidFill>
                    <a:ea typeface="ヒラギノ角ゴ Pro W3" pitchFamily="-84" charset="-128"/>
                  </a:rPr>
                  <a:t>Tilakohtainen toimenpide</a:t>
                </a:r>
                <a:endParaRPr lang="fi-FI" sz="1333" kern="0" dirty="0">
                  <a:solidFill>
                    <a:srgbClr val="000000"/>
                  </a:solidFill>
                  <a:ea typeface="ヒラギノ角ゴ Pro W3" pitchFamily="-84" charset="-128"/>
                </a:endParaRPr>
              </a:p>
              <a:p>
                <a:pPr marL="990575" lvl="1" indent="-380990" defTabSz="1219170">
                  <a:buFont typeface="Arial" panose="020B0604020202020204" pitchFamily="34" charset="0"/>
                  <a:buChar char="•"/>
                  <a:defRPr/>
                </a:pPr>
                <a:r>
                  <a:rPr lang="fi-FI" sz="1333" kern="0" dirty="0">
                    <a:solidFill>
                      <a:srgbClr val="000000"/>
                    </a:solidFill>
                    <a:ea typeface="ヒラギノ角ゴ Pro W3" pitchFamily="-84" charset="-128"/>
                  </a:rPr>
                  <a:t>1 koulutuspäivä/tentti</a:t>
                </a:r>
              </a:p>
              <a:p>
                <a:pPr marL="990575" lvl="1" indent="-380990" defTabSz="1219170">
                  <a:buFont typeface="Arial" panose="020B0604020202020204" pitchFamily="34" charset="0"/>
                  <a:buChar char="•"/>
                  <a:defRPr/>
                </a:pPr>
                <a:r>
                  <a:rPr lang="fi-FI" sz="1333" strike="sngStrike" kern="0" dirty="0">
                    <a:solidFill>
                      <a:srgbClr val="000000"/>
                    </a:solidFill>
                    <a:ea typeface="ヒラギノ角ゴ Pro W3" pitchFamily="-84" charset="-128"/>
                  </a:rPr>
                  <a:t>3 m suojakaistat</a:t>
                </a:r>
              </a:p>
              <a:p>
                <a:pPr marL="990575" lvl="1" indent="-380990" defTabSz="1219170">
                  <a:buFont typeface="Arial" panose="020B0604020202020204" pitchFamily="34" charset="0"/>
                  <a:buChar char="•"/>
                  <a:defRPr/>
                </a:pPr>
                <a:r>
                  <a:rPr lang="fi-FI" sz="1333" kern="0" dirty="0">
                    <a:solidFill>
                      <a:srgbClr val="000000"/>
                    </a:solidFill>
                    <a:ea typeface="ヒラギノ角ゴ Pro W3" pitchFamily="-84" charset="-128"/>
                  </a:rPr>
                  <a:t>Viljelykiertosuunnitelma</a:t>
                </a:r>
              </a:p>
              <a:p>
                <a:pPr marL="990575" lvl="1" indent="-380990" defTabSz="1219170">
                  <a:buFont typeface="Arial" panose="020B0604020202020204" pitchFamily="34" charset="0"/>
                  <a:buChar char="•"/>
                  <a:defRPr/>
                </a:pPr>
                <a:r>
                  <a:rPr lang="fi-FI" sz="1333" kern="0" dirty="0">
                    <a:solidFill>
                      <a:srgbClr val="000000"/>
                    </a:solidFill>
                    <a:ea typeface="ヒラギノ角ゴ Pro W3" pitchFamily="-84" charset="-128"/>
                  </a:rPr>
                  <a:t>Viljavuustutkimus</a:t>
                </a:r>
              </a:p>
              <a:p>
                <a:pPr marL="990575" lvl="1" indent="-380990" defTabSz="1219170">
                  <a:buFont typeface="Arial" panose="020B0604020202020204" pitchFamily="34" charset="0"/>
                  <a:buChar char="•"/>
                  <a:defRPr/>
                </a:pPr>
                <a:r>
                  <a:rPr lang="fi-FI" sz="1333" kern="0" dirty="0">
                    <a:solidFill>
                      <a:srgbClr val="000000"/>
                    </a:solidFill>
                    <a:ea typeface="ヒラギノ角ゴ Pro W3" pitchFamily="-84" charset="-128"/>
                  </a:rPr>
                  <a:t>Viljelysuunnitelma</a:t>
                </a:r>
              </a:p>
              <a:p>
                <a:pPr marL="990575" lvl="1" indent="-380990" defTabSz="1219170">
                  <a:buFont typeface="Arial" panose="020B0604020202020204" pitchFamily="34" charset="0"/>
                  <a:buChar char="•"/>
                  <a:defRPr/>
                </a:pPr>
                <a:r>
                  <a:rPr lang="fi-FI" sz="1333" kern="0" dirty="0">
                    <a:solidFill>
                      <a:srgbClr val="000000"/>
                    </a:solidFill>
                    <a:ea typeface="ヒラギノ角ゴ Pro W3" pitchFamily="-84" charset="-128"/>
                  </a:rPr>
                  <a:t>Lohkokirjanpito</a:t>
                </a:r>
              </a:p>
              <a:p>
                <a:pPr marL="990575" lvl="1" indent="-380990" defTabSz="1219170">
                  <a:buFont typeface="Arial" panose="020B0604020202020204" pitchFamily="34" charset="0"/>
                  <a:buChar char="•"/>
                  <a:defRPr/>
                </a:pPr>
                <a:r>
                  <a:rPr lang="fi-FI" sz="1333" kern="0" dirty="0">
                    <a:solidFill>
                      <a:srgbClr val="000000"/>
                    </a:solidFill>
                    <a:ea typeface="ヒラギノ角ゴ Pro W3" pitchFamily="-84" charset="-128"/>
                  </a:rPr>
                  <a:t>Peltomaan laatutesti peruslohkoittain</a:t>
                </a:r>
              </a:p>
              <a:p>
                <a:pPr marL="990575" lvl="1" indent="-380990" defTabSz="1219170">
                  <a:buFont typeface="Arial" panose="020B0604020202020204" pitchFamily="34" charset="0"/>
                  <a:buChar char="•"/>
                  <a:defRPr/>
                </a:pPr>
                <a:endParaRPr lang="fi-FI" sz="1467" b="1" kern="0" dirty="0">
                  <a:solidFill>
                    <a:srgbClr val="000000"/>
                  </a:solidFill>
                  <a:ea typeface="ヒラギノ角ゴ Pro W3" pitchFamily="-84" charset="-128"/>
                </a:endParaRPr>
              </a:p>
              <a:p>
                <a:pPr marL="380990" indent="-380990" defTabSz="1219170">
                  <a:buFont typeface="Arial" panose="020B0604020202020204" pitchFamily="34" charset="0"/>
                  <a:buChar char="•"/>
                  <a:defRPr/>
                </a:pPr>
                <a:r>
                  <a:rPr lang="fi-FI" sz="1733" kern="0" dirty="0">
                    <a:solidFill>
                      <a:srgbClr val="000000"/>
                    </a:solidFill>
                    <a:ea typeface="ヒラギノ角ゴ Pro W3" pitchFamily="-84" charset="-128"/>
                  </a:rPr>
                  <a:t>Muuta</a:t>
                </a:r>
              </a:p>
              <a:p>
                <a:pPr marL="990575" lvl="1" indent="-380990" defTabSz="1219170">
                  <a:buFont typeface="Arial" panose="020B0604020202020204" pitchFamily="34" charset="0"/>
                  <a:buChar char="•"/>
                  <a:defRPr/>
                </a:pPr>
                <a:r>
                  <a:rPr lang="fi-FI" sz="1333" kern="0" dirty="0">
                    <a:solidFill>
                      <a:srgbClr val="000000"/>
                    </a:solidFill>
                    <a:ea typeface="ヒラギノ角ゴ Pro W3" pitchFamily="-84" charset="-128"/>
                  </a:rPr>
                  <a:t>LHP</a:t>
                </a:r>
              </a:p>
              <a:p>
                <a:pPr lvl="1" defTabSz="1219170">
                  <a:defRPr/>
                </a:pPr>
                <a:r>
                  <a:rPr lang="fi-FI" sz="1333" kern="0" dirty="0">
                    <a:solidFill>
                      <a:srgbClr val="000000"/>
                    </a:solidFill>
                    <a:ea typeface="ヒラギノ角ゴ Pro W3" pitchFamily="-84" charset="-128"/>
                  </a:rPr>
                  <a:t>	AB </a:t>
                </a:r>
                <a:r>
                  <a:rPr lang="fi-FI" sz="1333" kern="0" dirty="0" err="1">
                    <a:solidFill>
                      <a:srgbClr val="000000"/>
                    </a:solidFill>
                    <a:ea typeface="ヒラギノ角ゴ Pro W3" pitchFamily="-84" charset="-128"/>
                  </a:rPr>
                  <a:t>max</a:t>
                </a:r>
                <a:r>
                  <a:rPr lang="fi-FI" sz="1333" kern="0" dirty="0">
                    <a:solidFill>
                      <a:srgbClr val="000000"/>
                    </a:solidFill>
                    <a:ea typeface="ヒラギノ角ゴ Pro W3" pitchFamily="-84" charset="-128"/>
                  </a:rPr>
                  <a:t> 20 %</a:t>
                </a:r>
              </a:p>
              <a:p>
                <a:pPr lvl="1" defTabSz="1219170">
                  <a:defRPr/>
                </a:pPr>
                <a:r>
                  <a:rPr lang="fi-FI" sz="1333" kern="0" dirty="0">
                    <a:solidFill>
                      <a:srgbClr val="000000"/>
                    </a:solidFill>
                    <a:ea typeface="ヒラギノ角ゴ Pro W3" pitchFamily="-84" charset="-128"/>
                  </a:rPr>
                  <a:t>	C </a:t>
                </a:r>
                <a:r>
                  <a:rPr lang="fi-FI" sz="1333" kern="0" dirty="0" err="1">
                    <a:solidFill>
                      <a:srgbClr val="000000"/>
                    </a:solidFill>
                    <a:ea typeface="ヒラギノ角ゴ Pro W3" pitchFamily="-84" charset="-128"/>
                  </a:rPr>
                  <a:t>max</a:t>
                </a:r>
                <a:r>
                  <a:rPr lang="fi-FI" sz="1333" kern="0" dirty="0">
                    <a:solidFill>
                      <a:srgbClr val="000000"/>
                    </a:solidFill>
                    <a:ea typeface="ヒラギノ角ゴ Pro W3" pitchFamily="-84" charset="-128"/>
                  </a:rPr>
                  <a:t> 5 %</a:t>
                </a:r>
                <a:endParaRPr lang="fi-FI" sz="1333" kern="0" dirty="0">
                  <a:solidFill>
                    <a:srgbClr val="FF0000"/>
                  </a:solidFill>
                  <a:ea typeface="ヒラギノ角ゴ Pro W3" pitchFamily="-84" charset="-128"/>
                </a:endParaRPr>
              </a:p>
              <a:p>
                <a:pPr marL="990575" lvl="1" indent="-380990" defTabSz="1219170">
                  <a:buFont typeface="Arial" panose="020B0604020202020204" pitchFamily="34" charset="0"/>
                  <a:buChar char="•"/>
                  <a:defRPr/>
                </a:pPr>
                <a:r>
                  <a:rPr lang="fi-FI" sz="1333" kern="0" dirty="0" err="1">
                    <a:solidFill>
                      <a:srgbClr val="000000"/>
                    </a:solidFill>
                    <a:ea typeface="ヒラギノ角ゴ Pro W3" pitchFamily="-84" charset="-128"/>
                  </a:rPr>
                  <a:t>LHP+monimuotoisuuspellot</a:t>
                </a:r>
                <a:endParaRPr lang="fi-FI" sz="1333" kern="0" dirty="0">
                  <a:solidFill>
                    <a:srgbClr val="000000"/>
                  </a:solidFill>
                  <a:ea typeface="ヒラギノ角ゴ Pro W3" pitchFamily="-84" charset="-128"/>
                </a:endParaRPr>
              </a:p>
              <a:p>
                <a:pPr marL="0" lvl="1" defTabSz="1219170">
                  <a:defRPr/>
                </a:pPr>
                <a:r>
                  <a:rPr lang="fi-FI" sz="1333" kern="0" dirty="0">
                    <a:solidFill>
                      <a:srgbClr val="000000"/>
                    </a:solidFill>
                    <a:ea typeface="ヒラギノ角ゴ Pro W3" pitchFamily="-84" charset="-128"/>
                  </a:rPr>
                  <a:t>	AB </a:t>
                </a:r>
                <a:r>
                  <a:rPr lang="fi-FI" sz="1333" kern="0" dirty="0" err="1">
                    <a:solidFill>
                      <a:srgbClr val="000000"/>
                    </a:solidFill>
                    <a:ea typeface="ヒラギノ角ゴ Pro W3" pitchFamily="-84" charset="-128"/>
                  </a:rPr>
                  <a:t>max</a:t>
                </a:r>
                <a:r>
                  <a:rPr lang="fi-FI" sz="1333" kern="0" dirty="0">
                    <a:solidFill>
                      <a:srgbClr val="000000"/>
                    </a:solidFill>
                    <a:ea typeface="ヒラギノ角ゴ Pro W3" pitchFamily="-84" charset="-128"/>
                  </a:rPr>
                  <a:t> 20 %</a:t>
                </a:r>
                <a:endParaRPr lang="fi-FI" sz="1333" kern="0" dirty="0">
                  <a:solidFill>
                    <a:srgbClr val="FF0000"/>
                  </a:solidFill>
                  <a:ea typeface="ヒラギノ角ゴ Pro W3" pitchFamily="-84" charset="-128"/>
                </a:endParaRPr>
              </a:p>
              <a:p>
                <a:pPr marL="0" lvl="1" defTabSz="1219170">
                  <a:defRPr/>
                </a:pPr>
                <a:r>
                  <a:rPr lang="fi-FI" sz="1333" kern="0" dirty="0">
                    <a:solidFill>
                      <a:srgbClr val="000000"/>
                    </a:solidFill>
                    <a:ea typeface="ヒラギノ角ゴ Pro W3" pitchFamily="-84" charset="-128"/>
                  </a:rPr>
                  <a:t>	C </a:t>
                </a:r>
                <a:r>
                  <a:rPr lang="fi-FI" sz="1333" kern="0" dirty="0" err="1">
                    <a:solidFill>
                      <a:srgbClr val="000000"/>
                    </a:solidFill>
                    <a:ea typeface="ヒラギノ角ゴ Pro W3" pitchFamily="-84" charset="-128"/>
                  </a:rPr>
                  <a:t>max</a:t>
                </a:r>
                <a:r>
                  <a:rPr lang="fi-FI" sz="1333" kern="0" dirty="0">
                    <a:solidFill>
                      <a:srgbClr val="000000"/>
                    </a:solidFill>
                    <a:ea typeface="ヒラギノ角ゴ Pro W3" pitchFamily="-84" charset="-128"/>
                  </a:rPr>
                  <a:t> 15 %</a:t>
                </a:r>
              </a:p>
              <a:p>
                <a:pPr marL="380990" indent="-380990" defTabSz="1219170">
                  <a:buFont typeface="Arial" panose="020B0604020202020204" pitchFamily="34" charset="0"/>
                  <a:buChar char="•"/>
                  <a:defRPr/>
                </a:pPr>
                <a:endParaRPr lang="fi-FI" sz="1733" b="1" kern="0" dirty="0">
                  <a:solidFill>
                    <a:srgbClr val="000000"/>
                  </a:solidFill>
                  <a:ea typeface="ヒラギノ角ゴ Pro W3" pitchFamily="-84" charset="-128"/>
                </a:endParaRPr>
              </a:p>
            </p:txBody>
          </p:sp>
        </p:grpSp>
        <p:sp>
          <p:nvSpPr>
            <p:cNvPr id="15381" name="Rectangle 23"/>
            <p:cNvSpPr>
              <a:spLocks noChangeArrowheads="1"/>
            </p:cNvSpPr>
            <p:nvPr/>
          </p:nvSpPr>
          <p:spPr bwMode="auto">
            <a:xfrm>
              <a:off x="2649124" y="632067"/>
              <a:ext cx="6278980" cy="3888432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1219170">
                <a:defRPr/>
              </a:pPr>
              <a:endParaRPr lang="fi-FI" sz="2400" kern="0">
                <a:solidFill>
                  <a:srgbClr val="000000"/>
                </a:solidFill>
                <a:ea typeface="ヒラギノ角ゴ Pro W3" pitchFamily="-84" charset="-128"/>
              </a:endParaRPr>
            </a:p>
          </p:txBody>
        </p:sp>
      </p:grp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3728210" y="5253033"/>
            <a:ext cx="6146789" cy="245024"/>
          </a:xfrm>
          <a:prstGeom prst="rect">
            <a:avLst/>
          </a:prstGeom>
          <a:solidFill>
            <a:srgbClr val="FFCC00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1219170">
              <a:defRPr/>
            </a:pPr>
            <a:r>
              <a:rPr lang="fi-FI" sz="1333" kern="0" dirty="0">
                <a:solidFill>
                  <a:srgbClr val="990000"/>
                </a:solidFill>
                <a:ea typeface="ヒラギノ角ゴ Pro W3" pitchFamily="-84" charset="-128"/>
              </a:rPr>
              <a:t>Tilakohtainen toimenpide </a:t>
            </a:r>
            <a:r>
              <a:rPr lang="fi-FI" sz="1333" b="1" strike="sngStrike" kern="0" dirty="0">
                <a:solidFill>
                  <a:srgbClr val="000000"/>
                </a:solidFill>
                <a:ea typeface="ヒラギノ角ゴ Pro W3" pitchFamily="-84" charset="-128"/>
              </a:rPr>
              <a:t>54/200</a:t>
            </a:r>
            <a:r>
              <a:rPr lang="fi-FI" sz="1333" b="1" kern="0" dirty="0">
                <a:solidFill>
                  <a:srgbClr val="000000"/>
                </a:solidFill>
                <a:ea typeface="ヒラギノ角ゴ Pro W3" pitchFamily="-84" charset="-128"/>
              </a:rPr>
              <a:t> e/ha</a:t>
            </a:r>
            <a:endParaRPr lang="fi-FI" sz="1067" b="1" i="1" kern="0" dirty="0">
              <a:solidFill>
                <a:srgbClr val="FF0000"/>
              </a:solidFill>
              <a:ea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7012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1437" y="70175"/>
            <a:ext cx="11929891" cy="6047066"/>
            <a:chOff x="88632" y="-14801"/>
            <a:chExt cx="8947418" cy="4535300"/>
          </a:xfrm>
        </p:grpSpPr>
        <p:sp>
          <p:nvSpPr>
            <p:cNvPr id="15378" name="Text Box 20"/>
            <p:cNvSpPr txBox="1">
              <a:spLocks noChangeArrowheads="1"/>
            </p:cNvSpPr>
            <p:nvPr/>
          </p:nvSpPr>
          <p:spPr bwMode="auto">
            <a:xfrm>
              <a:off x="107950" y="-14801"/>
              <a:ext cx="8928100" cy="50009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1219170">
                <a:defRPr/>
              </a:pPr>
              <a:r>
                <a:rPr lang="fi-FI" sz="3733" kern="0" dirty="0">
                  <a:solidFill>
                    <a:srgbClr val="3392D2"/>
                  </a:solidFill>
                  <a:ea typeface="ヒラギノ角ゴ Pro W3" pitchFamily="-84" charset="-128"/>
                </a:rPr>
                <a:t>Ympäristökorvausohjelman rakenne 2023-?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88632" y="581795"/>
              <a:ext cx="8947418" cy="3733226"/>
              <a:chOff x="88632" y="581795"/>
              <a:chExt cx="8947418" cy="3733226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2644185" y="851555"/>
                <a:ext cx="6391865" cy="3463466"/>
                <a:chOff x="2807223" y="1932566"/>
                <a:chExt cx="6354154" cy="3168964"/>
              </a:xfrm>
            </p:grpSpPr>
            <p:sp>
              <p:nvSpPr>
                <p:cNvPr id="15365" name="Rectangle 7"/>
                <p:cNvSpPr>
                  <a:spLocks noChangeArrowheads="1"/>
                </p:cNvSpPr>
                <p:nvPr/>
              </p:nvSpPr>
              <p:spPr bwMode="auto">
                <a:xfrm>
                  <a:off x="3030425" y="4924305"/>
                  <a:ext cx="5845606" cy="177225"/>
                </a:xfrm>
                <a:prstGeom prst="rect">
                  <a:avLst/>
                </a:prstGeom>
                <a:solidFill>
                  <a:srgbClr val="FFFF00">
                    <a:alpha val="54901"/>
                  </a:srgb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1219170">
                    <a:defRPr/>
                  </a:pPr>
                  <a:r>
                    <a:rPr lang="fi-FI" sz="1333" kern="0" dirty="0">
                      <a:solidFill>
                        <a:srgbClr val="990000"/>
                      </a:solidFill>
                      <a:ea typeface="ヒラギノ角ゴ Pro W3" pitchFamily="-84" charset="-128"/>
                    </a:rPr>
                    <a:t>Perustaso: ehdollisuus</a:t>
                  </a:r>
                  <a:endParaRPr lang="fi-FI" sz="1333" kern="0" dirty="0">
                    <a:solidFill>
                      <a:srgbClr val="000000"/>
                    </a:solidFill>
                    <a:ea typeface="ヒラギノ角ゴ Pro W3" pitchFamily="-84" charset="-128"/>
                  </a:endParaRPr>
                </a:p>
              </p:txBody>
            </p:sp>
            <p:sp>
              <p:nvSpPr>
                <p:cNvPr id="15367" name="Rectangle 9"/>
                <p:cNvSpPr>
                  <a:spLocks noChangeArrowheads="1"/>
                </p:cNvSpPr>
                <p:nvPr/>
              </p:nvSpPr>
              <p:spPr bwMode="auto">
                <a:xfrm>
                  <a:off x="3030425" y="3194942"/>
                  <a:ext cx="1584476" cy="1510640"/>
                </a:xfrm>
                <a:prstGeom prst="rect">
                  <a:avLst/>
                </a:prstGeom>
                <a:solidFill>
                  <a:schemeClr val="bg1">
                    <a:lumMod val="85000"/>
                    <a:alpha val="39000"/>
                  </a:schemeClr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1219170">
                    <a:defRPr/>
                  </a:pPr>
                  <a:endParaRPr lang="fi-FI" sz="1333" kern="0" dirty="0">
                    <a:solidFill>
                      <a:srgbClr val="000000"/>
                    </a:solidFill>
                    <a:ea typeface="ヒラギノ角ゴ Pro W3" pitchFamily="-84" charset="-128"/>
                  </a:endParaRPr>
                </a:p>
                <a:p>
                  <a:pPr defTabSz="1219170">
                    <a:defRPr/>
                  </a:pPr>
                  <a:endParaRPr lang="fi-FI" sz="1333" kern="0" dirty="0">
                    <a:solidFill>
                      <a:srgbClr val="000000"/>
                    </a:solidFill>
                    <a:ea typeface="ヒラギノ角ゴ Pro W3" pitchFamily="-84" charset="-128"/>
                  </a:endParaRPr>
                </a:p>
                <a:p>
                  <a:pPr defTabSz="1219170">
                    <a:defRPr/>
                  </a:pPr>
                  <a:endParaRPr lang="fi-FI" sz="1333" kern="0" dirty="0">
                    <a:solidFill>
                      <a:srgbClr val="000000"/>
                    </a:solidFill>
                    <a:ea typeface="ヒラギノ角ゴ Pro W3" pitchFamily="-84" charset="-128"/>
                  </a:endParaRPr>
                </a:p>
                <a:p>
                  <a:pPr defTabSz="1219170">
                    <a:defRPr/>
                  </a:pPr>
                  <a:endParaRPr lang="fi-FI" sz="1333" kern="0" dirty="0">
                    <a:solidFill>
                      <a:srgbClr val="000000"/>
                    </a:solidFill>
                    <a:ea typeface="ヒラギノ角ゴ Pro W3" pitchFamily="-84" charset="-128"/>
                  </a:endParaRPr>
                </a:p>
                <a:p>
                  <a:pPr defTabSz="1219170">
                    <a:defRPr/>
                  </a:pPr>
                  <a:r>
                    <a:rPr lang="fi-FI" sz="1333" kern="0" dirty="0">
                      <a:solidFill>
                        <a:srgbClr val="000000"/>
                      </a:solidFill>
                      <a:ea typeface="ヒラギノ角ゴ Pro W3" pitchFamily="-84" charset="-128"/>
                    </a:rPr>
                    <a:t>Ravinteiden  ja </a:t>
                  </a:r>
                  <a:r>
                    <a:rPr lang="fi-FI" sz="1333" kern="0" dirty="0" err="1">
                      <a:solidFill>
                        <a:srgbClr val="000000"/>
                      </a:solidFill>
                      <a:ea typeface="ヒラギノ角ゴ Pro W3" pitchFamily="-84" charset="-128"/>
                    </a:rPr>
                    <a:t>orgaanis</a:t>
                  </a:r>
                  <a:r>
                    <a:rPr lang="fi-FI" sz="1333" kern="0" dirty="0">
                      <a:solidFill>
                        <a:srgbClr val="000000"/>
                      </a:solidFill>
                      <a:ea typeface="ヒラギノ角ゴ Pro W3" pitchFamily="-84" charset="-128"/>
                    </a:rPr>
                    <a:t>-</a:t>
                  </a:r>
                </a:p>
                <a:p>
                  <a:pPr defTabSz="1219170">
                    <a:defRPr/>
                  </a:pPr>
                  <a:r>
                    <a:rPr lang="fi-FI" sz="1333" kern="0" dirty="0" err="1">
                      <a:solidFill>
                        <a:srgbClr val="000000"/>
                      </a:solidFill>
                      <a:ea typeface="ヒラギノ角ゴ Pro W3" pitchFamily="-84" charset="-128"/>
                    </a:rPr>
                    <a:t>ten</a:t>
                  </a:r>
                  <a:r>
                    <a:rPr lang="fi-FI" sz="1333" kern="0" dirty="0">
                      <a:solidFill>
                        <a:srgbClr val="000000"/>
                      </a:solidFill>
                      <a:ea typeface="ヒラギノ角ゴ Pro W3" pitchFamily="-84" charset="-128"/>
                    </a:rPr>
                    <a:t> aineiden </a:t>
                  </a:r>
                  <a:r>
                    <a:rPr lang="fi-FI" sz="1333" kern="0" dirty="0" err="1">
                      <a:solidFill>
                        <a:srgbClr val="000000"/>
                      </a:solidFill>
                      <a:ea typeface="ヒラギノ角ゴ Pro W3" pitchFamily="-84" charset="-128"/>
                    </a:rPr>
                    <a:t>kierrättä</a:t>
                  </a:r>
                  <a:r>
                    <a:rPr lang="fi-FI" sz="1333" kern="0" dirty="0">
                      <a:solidFill>
                        <a:srgbClr val="000000"/>
                      </a:solidFill>
                      <a:ea typeface="ヒラギノ角ゴ Pro W3" pitchFamily="-84" charset="-128"/>
                    </a:rPr>
                    <a:t>-</a:t>
                  </a:r>
                </a:p>
                <a:p>
                  <a:pPr defTabSz="1219170">
                    <a:defRPr/>
                  </a:pPr>
                  <a:r>
                    <a:rPr lang="fi-FI" sz="1333" kern="0" dirty="0" err="1">
                      <a:solidFill>
                        <a:srgbClr val="000000"/>
                      </a:solidFill>
                      <a:ea typeface="ヒラギノ角ゴ Pro W3" pitchFamily="-84" charset="-128"/>
                    </a:rPr>
                    <a:t>minen</a:t>
                  </a:r>
                  <a:endParaRPr lang="fi-FI" sz="1333" kern="0" dirty="0">
                    <a:solidFill>
                      <a:srgbClr val="000000"/>
                    </a:solidFill>
                    <a:ea typeface="ヒラギノ角ゴ Pro W3" pitchFamily="-84" charset="-128"/>
                  </a:endParaRPr>
                </a:p>
                <a:p>
                  <a:pPr defTabSz="1219170">
                    <a:defRPr/>
                  </a:pPr>
                  <a:endParaRPr lang="fi-FI" sz="1333" i="1" kern="0" dirty="0">
                    <a:solidFill>
                      <a:srgbClr val="000000"/>
                    </a:solidFill>
                    <a:ea typeface="ヒラギノ角ゴ Pro W3" pitchFamily="-84" charset="-128"/>
                  </a:endParaRPr>
                </a:p>
                <a:p>
                  <a:pPr defTabSz="1219170">
                    <a:defRPr/>
                  </a:pPr>
                  <a:endParaRPr lang="fi-FI" sz="1333" kern="0" dirty="0">
                    <a:solidFill>
                      <a:srgbClr val="000000"/>
                    </a:solidFill>
                    <a:ea typeface="ヒラギノ角ゴ Pro W3" pitchFamily="-84" charset="-128"/>
                  </a:endParaRPr>
                </a:p>
              </p:txBody>
            </p:sp>
            <p:grpSp>
              <p:nvGrpSpPr>
                <p:cNvPr id="2" name="Group 1"/>
                <p:cNvGrpSpPr/>
                <p:nvPr/>
              </p:nvGrpSpPr>
              <p:grpSpPr>
                <a:xfrm>
                  <a:off x="2807223" y="1995323"/>
                  <a:ext cx="6354154" cy="2869313"/>
                  <a:chOff x="2807223" y="1995323"/>
                  <a:chExt cx="6354154" cy="2869313"/>
                </a:xfrm>
              </p:grpSpPr>
              <p:sp>
                <p:nvSpPr>
                  <p:cNvPr id="15364" name="Rectangle 6"/>
                  <p:cNvSpPr>
                    <a:spLocks noChangeArrowheads="1"/>
                  </p:cNvSpPr>
                  <p:nvPr/>
                </p:nvSpPr>
                <p:spPr bwMode="auto">
                  <a:xfrm>
                    <a:off x="7720627" y="3179725"/>
                    <a:ext cx="1165522" cy="1684911"/>
                  </a:xfrm>
                  <a:prstGeom prst="rect">
                    <a:avLst/>
                  </a:prstGeom>
                  <a:solidFill>
                    <a:srgbClr val="99CC00">
                      <a:alpha val="67058"/>
                    </a:srgb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1219170">
                      <a:defRPr/>
                    </a:pPr>
                    <a:r>
                      <a:rPr lang="fi-FI" sz="1333" kern="0" dirty="0">
                        <a:solidFill>
                          <a:srgbClr val="000000"/>
                        </a:solidFill>
                        <a:ea typeface="ヒラギノ角ゴ Pro W3" pitchFamily="-84" charset="-128"/>
                      </a:rPr>
                      <a:t>Kosteikkoviljely</a:t>
                    </a:r>
                  </a:p>
                  <a:p>
                    <a:pPr defTabSz="1219170">
                      <a:defRPr/>
                    </a:pPr>
                    <a:endParaRPr lang="fi-FI" sz="1200" b="1" kern="0" dirty="0">
                      <a:ea typeface="ヒラギノ角ゴ Pro W3" pitchFamily="-84" charset="-128"/>
                    </a:endParaRPr>
                  </a:p>
                  <a:p>
                    <a:pPr defTabSz="1219170">
                      <a:defRPr/>
                    </a:pPr>
                    <a:r>
                      <a:rPr lang="fi-FI" sz="1333" kern="0" dirty="0">
                        <a:solidFill>
                          <a:srgbClr val="000000"/>
                        </a:solidFill>
                        <a:ea typeface="ヒラギノ角ゴ Pro W3" pitchFamily="-84" charset="-128"/>
                      </a:rPr>
                      <a:t>Maatalousluonnon</a:t>
                    </a:r>
                  </a:p>
                  <a:p>
                    <a:pPr defTabSz="1219170">
                      <a:defRPr/>
                    </a:pPr>
                    <a:r>
                      <a:rPr lang="fi-FI" sz="1333" kern="0" dirty="0">
                        <a:ea typeface="ヒラギノ角ゴ Pro W3" pitchFamily="-84" charset="-128"/>
                      </a:rPr>
                      <a:t>monimuotoisuuden</a:t>
                    </a:r>
                  </a:p>
                  <a:p>
                    <a:pPr defTabSz="1219170">
                      <a:defRPr/>
                    </a:pPr>
                    <a:r>
                      <a:rPr lang="fi-FI" sz="1333" kern="0" dirty="0">
                        <a:ea typeface="ヒラギノ角ゴ Pro W3" pitchFamily="-84" charset="-128"/>
                      </a:rPr>
                      <a:t>ja maiseman hoito</a:t>
                    </a:r>
                  </a:p>
                  <a:p>
                    <a:pPr marL="0" lvl="1" defTabSz="1219170">
                      <a:defRPr/>
                    </a:pPr>
                    <a:endParaRPr lang="fi-FI" sz="1333" kern="0" dirty="0"/>
                  </a:p>
                  <a:p>
                    <a:pPr defTabSz="1219170">
                      <a:defRPr/>
                    </a:pPr>
                    <a:endParaRPr lang="fi-FI" sz="1200" b="1" kern="0" dirty="0">
                      <a:ea typeface="ヒラギノ角ゴ Pro W3" pitchFamily="-84" charset="-128"/>
                    </a:endParaRPr>
                  </a:p>
                  <a:p>
                    <a:pPr defTabSz="1219170">
                      <a:defRPr/>
                    </a:pPr>
                    <a:r>
                      <a:rPr lang="fi-FI" sz="1333" kern="0" dirty="0">
                        <a:ea typeface="ヒラギノ角ゴ Pro W3" pitchFamily="-84" charset="-128"/>
                      </a:rPr>
                      <a:t>Alkuperä</a:t>
                    </a:r>
                    <a:r>
                      <a:rPr lang="fi-FI" sz="1333" kern="0" dirty="0">
                        <a:solidFill>
                          <a:srgbClr val="000000"/>
                        </a:solidFill>
                        <a:ea typeface="ヒラギノ角ゴ Pro W3" pitchFamily="-84" charset="-128"/>
                      </a:rPr>
                      <a:t>isrotujen </a:t>
                    </a:r>
                  </a:p>
                  <a:p>
                    <a:pPr defTabSz="1219170">
                      <a:defRPr/>
                    </a:pPr>
                    <a:r>
                      <a:rPr lang="fi-FI" sz="1333" kern="0" dirty="0">
                        <a:solidFill>
                          <a:srgbClr val="000000"/>
                        </a:solidFill>
                        <a:ea typeface="ヒラギノ角ゴ Pro W3" pitchFamily="-84" charset="-128"/>
                      </a:rPr>
                      <a:t>lisääminen</a:t>
                    </a:r>
                  </a:p>
                  <a:p>
                    <a:pPr defTabSz="1219170">
                      <a:defRPr/>
                    </a:pPr>
                    <a:endParaRPr lang="fi-FI" sz="1200" b="1" kern="0" dirty="0">
                      <a:solidFill>
                        <a:srgbClr val="000000"/>
                      </a:solidFill>
                      <a:ea typeface="ヒラギノ角ゴ Pro W3" pitchFamily="-84" charset="-128"/>
                    </a:endParaRPr>
                  </a:p>
                </p:txBody>
              </p:sp>
              <p:sp>
                <p:nvSpPr>
                  <p:cNvPr id="15366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4617100" y="3194942"/>
                    <a:ext cx="1588517" cy="1501555"/>
                  </a:xfrm>
                  <a:prstGeom prst="rect">
                    <a:avLst/>
                  </a:prstGeom>
                  <a:solidFill>
                    <a:srgbClr val="99CCFF">
                      <a:alpha val="69019"/>
                    </a:srgbClr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1219170">
                      <a:defRPr/>
                    </a:pPr>
                    <a:r>
                      <a:rPr lang="fi-FI" sz="1400" dirty="0"/>
                      <a:t>Turvepellot ja happamat</a:t>
                    </a:r>
                  </a:p>
                  <a:p>
                    <a:pPr defTabSz="1219170">
                      <a:defRPr/>
                    </a:pPr>
                    <a:r>
                      <a:rPr lang="fi-FI" sz="1400" dirty="0"/>
                      <a:t> sulfaattimaat</a:t>
                    </a:r>
                  </a:p>
                  <a:p>
                    <a:pPr defTabSz="1219170">
                      <a:defRPr/>
                    </a:pPr>
                    <a:r>
                      <a:rPr lang="fi-FI" sz="933" kern="0" dirty="0">
                        <a:solidFill>
                          <a:srgbClr val="000000"/>
                        </a:solidFill>
                        <a:ea typeface="ヒラギノ角ゴ Pro W3" pitchFamily="-84" charset="-128"/>
                      </a:rPr>
                      <a:t> - säätösalaojitus</a:t>
                    </a:r>
                    <a:endParaRPr lang="fi-FI" sz="933" b="1" kern="0" dirty="0">
                      <a:solidFill>
                        <a:srgbClr val="000000"/>
                      </a:solidFill>
                      <a:ea typeface="ヒラギノ角ゴ Pro W3" pitchFamily="-84" charset="-128"/>
                    </a:endParaRPr>
                  </a:p>
                  <a:p>
                    <a:pPr defTabSz="1219170">
                      <a:defRPr/>
                    </a:pPr>
                    <a:r>
                      <a:rPr lang="fi-FI" sz="933" kern="0" dirty="0">
                        <a:solidFill>
                          <a:srgbClr val="000000"/>
                        </a:solidFill>
                        <a:ea typeface="ヒラギノ角ゴ Pro W3" pitchFamily="-84" charset="-128"/>
                      </a:rPr>
                      <a:t> - säätökastelu/kierrätys</a:t>
                    </a:r>
                  </a:p>
                  <a:p>
                    <a:pPr defTabSz="1219170">
                      <a:defRPr/>
                    </a:pPr>
                    <a:endParaRPr lang="fi-FI" sz="933" b="1" kern="0" dirty="0">
                      <a:solidFill>
                        <a:srgbClr val="000000"/>
                      </a:solidFill>
                      <a:ea typeface="ヒラギノ角ゴ Pro W3" pitchFamily="-84" charset="-128"/>
                    </a:endParaRPr>
                  </a:p>
                  <a:p>
                    <a:pPr defTabSz="1219170">
                      <a:defRPr/>
                    </a:pPr>
                    <a:r>
                      <a:rPr lang="fi-FI" sz="1333" kern="0" dirty="0">
                        <a:ea typeface="ヒラギノ角ゴ Pro W3" pitchFamily="-84" charset="-128"/>
                      </a:rPr>
                      <a:t>Hiilinurmet</a:t>
                    </a:r>
                  </a:p>
                  <a:p>
                    <a:pPr defTabSz="1219170">
                      <a:defRPr/>
                    </a:pPr>
                    <a:r>
                      <a:rPr lang="fi-FI" sz="933" kern="0" dirty="0">
                        <a:solidFill>
                          <a:srgbClr val="000000"/>
                        </a:solidFill>
                        <a:ea typeface="ヒラギノ角ゴ Pro W3" pitchFamily="-84" charset="-128"/>
                      </a:rPr>
                      <a:t> - suojavyöhyke </a:t>
                    </a:r>
                    <a:endParaRPr lang="fi-FI" sz="933" b="1" kern="0" dirty="0">
                      <a:solidFill>
                        <a:srgbClr val="000000"/>
                      </a:solidFill>
                      <a:ea typeface="ヒラギノ角ゴ Pro W3" pitchFamily="-84" charset="-128"/>
                    </a:endParaRPr>
                  </a:p>
                  <a:p>
                    <a:pPr defTabSz="1219170">
                      <a:defRPr/>
                    </a:pPr>
                    <a:r>
                      <a:rPr lang="fi-FI" sz="933" kern="0" dirty="0">
                        <a:solidFill>
                          <a:srgbClr val="000000"/>
                        </a:solidFill>
                        <a:ea typeface="ヒラギノ角ゴ Pro W3" pitchFamily="-84" charset="-128"/>
                      </a:rPr>
                      <a:t> - luonnonhoitopelto</a:t>
                    </a:r>
                    <a:r>
                      <a:rPr lang="fi-FI" sz="933" b="1" kern="0" dirty="0">
                        <a:solidFill>
                          <a:srgbClr val="FF0000"/>
                        </a:solidFill>
                        <a:ea typeface="ヒラギノ角ゴ Pro W3" pitchFamily="-84" charset="-128"/>
                      </a:rPr>
                      <a:t> </a:t>
                    </a:r>
                  </a:p>
                  <a:p>
                    <a:pPr lvl="0" defTabSz="1219170">
                      <a:defRPr/>
                    </a:pPr>
                    <a:r>
                      <a:rPr lang="fi-FI" sz="933" kern="0" dirty="0">
                        <a:solidFill>
                          <a:srgbClr val="000000"/>
                        </a:solidFill>
                        <a:ea typeface="ヒラギノ角ゴ Pro W3" pitchFamily="-84" charset="-128"/>
                      </a:rPr>
                      <a:t>- viherlannoitusnurmi</a:t>
                    </a:r>
                  </a:p>
                  <a:p>
                    <a:pPr defTabSz="1219170">
                      <a:defRPr/>
                    </a:pPr>
                    <a:r>
                      <a:rPr lang="fi-FI" sz="933" kern="0" dirty="0">
                        <a:ea typeface="ヒラギノ角ゴ Pro W3" pitchFamily="-84" charset="-128"/>
                      </a:rPr>
                      <a:t>- </a:t>
                    </a:r>
                    <a:r>
                      <a:rPr lang="fi-FI" sz="933" kern="0" dirty="0" err="1">
                        <a:ea typeface="ヒラギノ角ゴ Pro W3" pitchFamily="-84" charset="-128"/>
                      </a:rPr>
                      <a:t>monimuotaosuuspellot</a:t>
                    </a:r>
                    <a:r>
                      <a:rPr lang="fi-FI" sz="933" kern="0" dirty="0">
                        <a:ea typeface="ヒラギノ角ゴ Pro W3" pitchFamily="-84" charset="-128"/>
                      </a:rPr>
                      <a:t> </a:t>
                    </a:r>
                  </a:p>
                  <a:p>
                    <a:pPr marL="285750" indent="-285750" defTabSz="1219170">
                      <a:buFontTx/>
                      <a:buChar char="-"/>
                      <a:defRPr/>
                    </a:pPr>
                    <a:endParaRPr lang="fi-FI" sz="1333" kern="0" dirty="0">
                      <a:solidFill>
                        <a:srgbClr val="000000"/>
                      </a:solidFill>
                      <a:ea typeface="ヒラギノ角ゴ Pro W3" pitchFamily="-84" charset="-128"/>
                    </a:endParaRPr>
                  </a:p>
                  <a:p>
                    <a:pPr defTabSz="1219170">
                      <a:defRPr/>
                    </a:pPr>
                    <a:r>
                      <a:rPr lang="fi-FI" sz="1333" kern="0" dirty="0" err="1">
                        <a:solidFill>
                          <a:srgbClr val="000000"/>
                        </a:solidFill>
                        <a:ea typeface="ヒラギノ角ゴ Pro W3" pitchFamily="-84" charset="-128"/>
                      </a:rPr>
                      <a:t>Talviaik</a:t>
                    </a:r>
                    <a:r>
                      <a:rPr lang="fi-FI" sz="1333" kern="0" dirty="0">
                        <a:solidFill>
                          <a:srgbClr val="000000"/>
                        </a:solidFill>
                        <a:ea typeface="ヒラギノ角ゴ Pro W3" pitchFamily="-84" charset="-128"/>
                      </a:rPr>
                      <a:t>. </a:t>
                    </a:r>
                    <a:r>
                      <a:rPr lang="fi-FI" sz="1333" kern="0" dirty="0" err="1">
                        <a:solidFill>
                          <a:srgbClr val="000000"/>
                        </a:solidFill>
                        <a:ea typeface="ヒラギノ角ゴ Pro W3" pitchFamily="-84" charset="-128"/>
                      </a:rPr>
                      <a:t>kasvipeitt</a:t>
                    </a:r>
                    <a:r>
                      <a:rPr lang="fi-FI" sz="1067" kern="0" dirty="0">
                        <a:solidFill>
                          <a:srgbClr val="000000"/>
                        </a:solidFill>
                        <a:ea typeface="ヒラギノ角ゴ Pro W3" pitchFamily="-84" charset="-128"/>
                      </a:rPr>
                      <a:t>. </a:t>
                    </a:r>
                  </a:p>
                </p:txBody>
              </p:sp>
              <p:sp>
                <p:nvSpPr>
                  <p:cNvPr id="15368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6203564" y="3194941"/>
                    <a:ext cx="1409753" cy="1501555"/>
                  </a:xfrm>
                  <a:prstGeom prst="rect">
                    <a:avLst/>
                  </a:prstGeom>
                  <a:solidFill>
                    <a:srgbClr val="99CC00">
                      <a:alpha val="52156"/>
                    </a:srgbClr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1219170">
                      <a:defRPr/>
                    </a:pPr>
                    <a:r>
                      <a:rPr lang="fi-FI" sz="1333" kern="0" dirty="0">
                        <a:ea typeface="ヒラギノ角ゴ Pro W3" pitchFamily="-84" charset="-128"/>
                      </a:rPr>
                      <a:t>Saneerauskasvit</a:t>
                    </a:r>
                  </a:p>
                  <a:p>
                    <a:pPr defTabSz="1219170">
                      <a:defRPr/>
                    </a:pPr>
                    <a:endParaRPr lang="fi-FI" sz="933" kern="0" dirty="0">
                      <a:solidFill>
                        <a:srgbClr val="000000"/>
                      </a:solidFill>
                      <a:ea typeface="ヒラギノ角ゴ Pro W3" pitchFamily="-84" charset="-128"/>
                    </a:endParaRPr>
                  </a:p>
                  <a:p>
                    <a:pPr defTabSz="1219170">
                      <a:defRPr/>
                    </a:pPr>
                    <a:r>
                      <a:rPr lang="fi-FI" sz="1333" kern="0" dirty="0">
                        <a:solidFill>
                          <a:srgbClr val="000000"/>
                        </a:solidFill>
                        <a:ea typeface="ヒラギノ角ゴ Pro W3" pitchFamily="-84" charset="-128"/>
                      </a:rPr>
                      <a:t>1 v. puutarhakasvien</a:t>
                    </a:r>
                  </a:p>
                  <a:p>
                    <a:pPr defTabSz="1219170">
                      <a:defRPr/>
                    </a:pPr>
                    <a:r>
                      <a:rPr lang="fi-FI" sz="1333" kern="0" dirty="0">
                        <a:solidFill>
                          <a:srgbClr val="000000"/>
                        </a:solidFill>
                        <a:ea typeface="ヒラギノ角ゴ Pro W3" pitchFamily="-84" charset="-128"/>
                      </a:rPr>
                      <a:t>kasvinsuojelu    </a:t>
                    </a:r>
                    <a:endParaRPr lang="fi-FI" sz="1067" kern="0" dirty="0">
                      <a:solidFill>
                        <a:srgbClr val="000000"/>
                      </a:solidFill>
                      <a:ea typeface="ヒラギノ角ゴ Pro W3" pitchFamily="-84" charset="-128"/>
                    </a:endParaRPr>
                  </a:p>
                  <a:p>
                    <a:pPr defTabSz="1219170">
                      <a:defRPr/>
                    </a:pPr>
                    <a:endParaRPr lang="fi-FI" sz="1333" kern="0" dirty="0">
                      <a:solidFill>
                        <a:srgbClr val="000000"/>
                      </a:solidFill>
                      <a:ea typeface="ヒラギノ角ゴ Pro W3" pitchFamily="-84" charset="-128"/>
                    </a:endParaRPr>
                  </a:p>
                  <a:p>
                    <a:pPr defTabSz="1219170">
                      <a:defRPr/>
                    </a:pPr>
                    <a:r>
                      <a:rPr lang="fi-FI" sz="1333" kern="0" dirty="0">
                        <a:solidFill>
                          <a:srgbClr val="000000"/>
                        </a:solidFill>
                        <a:ea typeface="ヒラギノ角ゴ Pro W3" pitchFamily="-84" charset="-128"/>
                      </a:rPr>
                      <a:t>Korvaus (EFA) </a:t>
                    </a:r>
                  </a:p>
                  <a:p>
                    <a:pPr defTabSz="1219170">
                      <a:defRPr/>
                    </a:pPr>
                    <a:r>
                      <a:rPr lang="fi-FI" sz="1333" kern="0" dirty="0">
                        <a:solidFill>
                          <a:srgbClr val="000000"/>
                        </a:solidFill>
                        <a:ea typeface="ヒラギノ角ゴ Pro W3" pitchFamily="-84" charset="-128"/>
                      </a:rPr>
                      <a:t>siemenseoksista</a:t>
                    </a:r>
                  </a:p>
                  <a:p>
                    <a:pPr defTabSz="1219170">
                      <a:defRPr/>
                    </a:pPr>
                    <a:endParaRPr lang="fi-FI" sz="1333" kern="0" dirty="0"/>
                  </a:p>
                  <a:p>
                    <a:pPr defTabSz="1219170">
                      <a:defRPr/>
                    </a:pPr>
                    <a:r>
                      <a:rPr lang="fi-FI" sz="1333" kern="0" dirty="0"/>
                      <a:t>Kurki-, hanhi- ja </a:t>
                    </a:r>
                    <a:br>
                      <a:rPr lang="fi-FI" sz="1333" kern="0" dirty="0"/>
                    </a:br>
                    <a:r>
                      <a:rPr lang="fi-FI" sz="1333" kern="0" dirty="0"/>
                      <a:t>joutsenpellot</a:t>
                    </a:r>
                    <a:endParaRPr lang="fi-FI" sz="1333" kern="0" dirty="0">
                      <a:solidFill>
                        <a:srgbClr val="000000"/>
                      </a:solidFill>
                      <a:ea typeface="ヒラギノ角ゴ Pro W3" pitchFamily="-84" charset="-128"/>
                    </a:endParaRPr>
                  </a:p>
                </p:txBody>
              </p:sp>
              <p:sp>
                <p:nvSpPr>
                  <p:cNvPr id="15369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7728037" y="1995323"/>
                    <a:ext cx="1248674" cy="915990"/>
                  </a:xfrm>
                  <a:prstGeom prst="rect">
                    <a:avLst/>
                  </a:prstGeom>
                  <a:solidFill>
                    <a:srgbClr val="008000">
                      <a:alpha val="39999"/>
                    </a:srgbClr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1219170">
                      <a:defRPr/>
                    </a:pPr>
                    <a:r>
                      <a:rPr lang="fi-FI" sz="1333" kern="0" dirty="0">
                        <a:solidFill>
                          <a:srgbClr val="000000"/>
                        </a:solidFill>
                        <a:ea typeface="ヒラギノ角ゴ Pro W3" pitchFamily="-84" charset="-128"/>
                      </a:rPr>
                      <a:t>Geenipankkisäilytys:</a:t>
                    </a:r>
                    <a:r>
                      <a:rPr lang="fi-FI" sz="1333" b="1" kern="0" dirty="0">
                        <a:solidFill>
                          <a:srgbClr val="000000"/>
                        </a:solidFill>
                        <a:ea typeface="ヒラギノ角ゴ Pro W3" pitchFamily="-84" charset="-128"/>
                      </a:rPr>
                      <a:t> </a:t>
                    </a:r>
                  </a:p>
                  <a:p>
                    <a:pPr defTabSz="1219170">
                      <a:defRPr/>
                    </a:pPr>
                    <a:r>
                      <a:rPr lang="fi-FI" sz="1333" kern="0" dirty="0">
                        <a:solidFill>
                          <a:srgbClr val="000000"/>
                        </a:solidFill>
                        <a:ea typeface="ヒラギノ角ゴ Pro W3" pitchFamily="-84" charset="-128"/>
                      </a:rPr>
                      <a:t>Alkuperäislajikkeet</a:t>
                    </a:r>
                  </a:p>
                  <a:p>
                    <a:pPr defTabSz="1219170">
                      <a:defRPr/>
                    </a:pPr>
                    <a:r>
                      <a:rPr lang="fi-FI" sz="1333" kern="0" dirty="0">
                        <a:solidFill>
                          <a:srgbClr val="000000"/>
                        </a:solidFill>
                        <a:ea typeface="ヒラギノ角ゴ Pro W3" pitchFamily="-84" charset="-128"/>
                      </a:rPr>
                      <a:t>Varmuuskokoelmat</a:t>
                    </a:r>
                  </a:p>
                  <a:p>
                    <a:pPr defTabSz="1219170">
                      <a:defRPr/>
                    </a:pPr>
                    <a:r>
                      <a:rPr lang="fi-FI" sz="1333" kern="0" dirty="0">
                        <a:solidFill>
                          <a:srgbClr val="000000"/>
                        </a:solidFill>
                        <a:ea typeface="ヒラギノ角ゴ Pro W3" pitchFamily="-84" charset="-128"/>
                      </a:rPr>
                      <a:t>Alkuperäisrodut</a:t>
                    </a:r>
                  </a:p>
                  <a:p>
                    <a:pPr defTabSz="1219170">
                      <a:defRPr/>
                    </a:pPr>
                    <a:r>
                      <a:rPr lang="fi-FI" sz="1333" b="1" kern="0" dirty="0">
                        <a:solidFill>
                          <a:srgbClr val="000000"/>
                        </a:solidFill>
                        <a:ea typeface="ヒラギノ角ゴ Pro W3" pitchFamily="-84" charset="-128"/>
                      </a:rPr>
                      <a:t> </a:t>
                    </a:r>
                  </a:p>
                </p:txBody>
              </p:sp>
              <p:sp>
                <p:nvSpPr>
                  <p:cNvPr id="15370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07223" y="3503070"/>
                    <a:ext cx="290615" cy="912228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vert="eaVert" wrap="square">
                    <a:spAutoFit/>
                  </a:bodyPr>
                  <a:lstStyle/>
                  <a:p>
                    <a:pPr defTabSz="1219170">
                      <a:defRPr/>
                    </a:pPr>
                    <a:r>
                      <a:rPr lang="fi-FI" sz="1333" b="1" kern="0" dirty="0">
                        <a:solidFill>
                          <a:srgbClr val="339933"/>
                        </a:solidFill>
                        <a:ea typeface="ヒラギノ角ゴ Pro W3" pitchFamily="-84" charset="-128"/>
                      </a:rPr>
                      <a:t>Sitoumus </a:t>
                    </a:r>
                  </a:p>
                </p:txBody>
              </p:sp>
              <p:sp>
                <p:nvSpPr>
                  <p:cNvPr id="15371" name="Text 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840118" y="3510639"/>
                    <a:ext cx="321259" cy="809777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vert="eaVert" wrap="square">
                    <a:spAutoFit/>
                  </a:bodyPr>
                  <a:lstStyle/>
                  <a:p>
                    <a:pPr defTabSz="1219170">
                      <a:defRPr/>
                    </a:pPr>
                    <a:r>
                      <a:rPr lang="fi-FI" sz="1333" b="1" kern="0" dirty="0">
                        <a:solidFill>
                          <a:srgbClr val="339933"/>
                        </a:solidFill>
                        <a:ea typeface="ヒラギノ角ゴ Pro W3" pitchFamily="-84" charset="-128"/>
                      </a:rPr>
                      <a:t>Sopimus</a:t>
                    </a:r>
                    <a:r>
                      <a:rPr lang="fi-FI" sz="1600" b="1" kern="0" dirty="0">
                        <a:solidFill>
                          <a:srgbClr val="339933"/>
                        </a:solidFill>
                        <a:ea typeface="ヒラギノ角ゴ Pro W3" pitchFamily="-84" charset="-128"/>
                      </a:rPr>
                      <a:t> </a:t>
                    </a:r>
                    <a:r>
                      <a:rPr lang="fi-FI" sz="1600" kern="0" dirty="0">
                        <a:solidFill>
                          <a:srgbClr val="336600"/>
                        </a:solidFill>
                        <a:ea typeface="ヒラギノ角ゴ Pro W3" pitchFamily="-84" charset="-128"/>
                      </a:rPr>
                      <a:t> </a:t>
                    </a:r>
                  </a:p>
                </p:txBody>
              </p:sp>
            </p:grpSp>
            <p:sp>
              <p:nvSpPr>
                <p:cNvPr id="15372" name="Rectangle 14"/>
                <p:cNvSpPr>
                  <a:spLocks noChangeArrowheads="1"/>
                </p:cNvSpPr>
                <p:nvPr/>
              </p:nvSpPr>
              <p:spPr bwMode="auto">
                <a:xfrm>
                  <a:off x="3123884" y="1932566"/>
                  <a:ext cx="2834672" cy="513843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defTabSz="1219170">
                    <a:defRPr/>
                  </a:pPr>
                  <a:r>
                    <a:rPr lang="fi-FI" sz="2133" b="1" kern="0">
                      <a:solidFill>
                        <a:srgbClr val="339933"/>
                      </a:solidFill>
                      <a:ea typeface="ヒラギノ角ゴ Pro W3" pitchFamily="-84" charset="-128"/>
                    </a:rPr>
                    <a:t>Ympäristökorvaukset ja </a:t>
                  </a:r>
                </a:p>
                <a:p>
                  <a:pPr defTabSz="1219170">
                    <a:defRPr/>
                  </a:pPr>
                  <a:r>
                    <a:rPr lang="fi-FI" sz="2133" b="1" kern="0">
                      <a:solidFill>
                        <a:srgbClr val="339933"/>
                      </a:solidFill>
                      <a:ea typeface="ヒラギノ角ゴ Pro W3" pitchFamily="-84" charset="-128"/>
                    </a:rPr>
                    <a:t>perustason vaatimukset</a:t>
                  </a:r>
                  <a:endParaRPr lang="fi-FI" sz="2133" b="1" i="1" kern="0" dirty="0">
                    <a:solidFill>
                      <a:srgbClr val="339933"/>
                    </a:solidFill>
                    <a:ea typeface="ヒラギノ角ゴ Pro W3" pitchFamily="-84" charset="-128"/>
                  </a:endParaRPr>
                </a:p>
              </p:txBody>
            </p:sp>
          </p:grpSp>
          <p:sp>
            <p:nvSpPr>
              <p:cNvPr id="15376" name="Text Box 18"/>
              <p:cNvSpPr txBox="1">
                <a:spLocks noChangeArrowheads="1"/>
              </p:cNvSpPr>
              <p:nvPr/>
            </p:nvSpPr>
            <p:spPr bwMode="auto">
              <a:xfrm>
                <a:off x="88632" y="581795"/>
                <a:ext cx="2560491" cy="365388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380990" indent="-380990" defTabSz="1219170">
                  <a:buFont typeface="Arial" panose="020B0604020202020204" pitchFamily="34" charset="0"/>
                  <a:buChar char="•"/>
                  <a:defRPr/>
                </a:pPr>
                <a:r>
                  <a:rPr lang="fi-FI" sz="1733" kern="0" dirty="0">
                    <a:solidFill>
                      <a:srgbClr val="000000"/>
                    </a:solidFill>
                    <a:ea typeface="ヒラギノ角ゴ Pro W3" pitchFamily="-84" charset="-128"/>
                  </a:rPr>
                  <a:t>Vähimmäisvaatimukset</a:t>
                </a:r>
              </a:p>
              <a:p>
                <a:pPr marL="990575" lvl="1" indent="-380990" defTabSz="1219170">
                  <a:buFont typeface="Arial" panose="020B0604020202020204" pitchFamily="34" charset="0"/>
                  <a:buChar char="•"/>
                  <a:defRPr/>
                </a:pPr>
                <a:r>
                  <a:rPr lang="fi-FI" sz="1333" strike="sngStrike" kern="0" dirty="0">
                    <a:solidFill>
                      <a:srgbClr val="000000"/>
                    </a:solidFill>
                    <a:ea typeface="ヒラギノ角ゴ Pro W3" pitchFamily="-84" charset="-128"/>
                  </a:rPr>
                  <a:t>Ravinnetaulukot typpi/fosfori (valvontaotanta 1 %)</a:t>
                </a:r>
              </a:p>
              <a:p>
                <a:pPr marL="990575" lvl="1" indent="-380990" defTabSz="1219170">
                  <a:buFont typeface="Arial" panose="020B0604020202020204" pitchFamily="34" charset="0"/>
                  <a:buChar char="•"/>
                  <a:defRPr/>
                </a:pPr>
                <a:r>
                  <a:rPr lang="fi-FI" sz="1333" kern="0" dirty="0">
                    <a:solidFill>
                      <a:srgbClr val="000000"/>
                    </a:solidFill>
                    <a:ea typeface="ヒラギノ角ゴ Pro W3" pitchFamily="-84" charset="-128"/>
                  </a:rPr>
                  <a:t>Kasvinsuojeluaineiden käyttötutkinto</a:t>
                </a:r>
              </a:p>
              <a:p>
                <a:pPr marL="990575" lvl="1" indent="-380990" defTabSz="1219170">
                  <a:buFont typeface="Arial" panose="020B0604020202020204" pitchFamily="34" charset="0"/>
                  <a:buChar char="•"/>
                  <a:defRPr/>
                </a:pPr>
                <a:r>
                  <a:rPr lang="fi-FI" sz="1333" kern="0" dirty="0">
                    <a:solidFill>
                      <a:srgbClr val="000000"/>
                    </a:solidFill>
                    <a:ea typeface="ヒラギノ角ゴ Pro W3" pitchFamily="-84" charset="-128"/>
                  </a:rPr>
                  <a:t>Kasvinsuojeluruiskun testaus</a:t>
                </a:r>
              </a:p>
              <a:p>
                <a:pPr marL="990575" lvl="1" indent="-380990" defTabSz="1219170">
                  <a:buFont typeface="Arial" panose="020B0604020202020204" pitchFamily="34" charset="0"/>
                  <a:buChar char="•"/>
                  <a:defRPr/>
                </a:pPr>
                <a:endParaRPr lang="fi-FI" sz="1333" kern="0" dirty="0">
                  <a:solidFill>
                    <a:srgbClr val="000000"/>
                  </a:solidFill>
                  <a:ea typeface="ヒラギノ角ゴ Pro W3" pitchFamily="-84" charset="-128"/>
                </a:endParaRPr>
              </a:p>
              <a:p>
                <a:pPr marL="380990" indent="-380990" defTabSz="1219170">
                  <a:buFont typeface="Arial" panose="020B0604020202020204" pitchFamily="34" charset="0"/>
                  <a:buChar char="•"/>
                  <a:defRPr/>
                </a:pPr>
                <a:r>
                  <a:rPr lang="fi-FI" sz="1733" kern="0" dirty="0">
                    <a:solidFill>
                      <a:srgbClr val="000000"/>
                    </a:solidFill>
                    <a:ea typeface="ヒラギノ角ゴ Pro W3" pitchFamily="-84" charset="-128"/>
                  </a:rPr>
                  <a:t>Tilakohtainen toimenpide</a:t>
                </a:r>
                <a:endParaRPr lang="fi-FI" sz="1333" kern="0" dirty="0">
                  <a:solidFill>
                    <a:srgbClr val="000000"/>
                  </a:solidFill>
                  <a:ea typeface="ヒラギノ角ゴ Pro W3" pitchFamily="-84" charset="-128"/>
                </a:endParaRPr>
              </a:p>
              <a:p>
                <a:pPr marL="990575" lvl="1" indent="-380990" defTabSz="1219170">
                  <a:buFont typeface="Arial" panose="020B0604020202020204" pitchFamily="34" charset="0"/>
                  <a:buChar char="•"/>
                  <a:defRPr/>
                </a:pPr>
                <a:r>
                  <a:rPr lang="fi-FI" sz="1333" strike="sngStrike" kern="0" dirty="0">
                    <a:solidFill>
                      <a:srgbClr val="000000"/>
                    </a:solidFill>
                    <a:ea typeface="ヒラギノ角ゴ Pro W3" pitchFamily="-84" charset="-128"/>
                  </a:rPr>
                  <a:t>1 koulutuspäivä/tentti</a:t>
                </a:r>
              </a:p>
              <a:p>
                <a:pPr marL="990575" lvl="1" indent="-380990" defTabSz="1219170">
                  <a:buFont typeface="Arial" panose="020B0604020202020204" pitchFamily="34" charset="0"/>
                  <a:buChar char="•"/>
                  <a:defRPr/>
                </a:pPr>
                <a:r>
                  <a:rPr lang="fi-FI" sz="1333" strike="sngStrike" kern="0" dirty="0">
                    <a:solidFill>
                      <a:srgbClr val="000000"/>
                    </a:solidFill>
                    <a:ea typeface="ヒラギノ角ゴ Pro W3" pitchFamily="-84" charset="-128"/>
                  </a:rPr>
                  <a:t>3 m suojakaistat</a:t>
                </a:r>
              </a:p>
              <a:p>
                <a:pPr marL="990575" lvl="1" indent="-380990" defTabSz="1219170">
                  <a:buFont typeface="Arial" panose="020B0604020202020204" pitchFamily="34" charset="0"/>
                  <a:buChar char="•"/>
                  <a:defRPr/>
                </a:pPr>
                <a:r>
                  <a:rPr lang="fi-FI" sz="1333" strike="sngStrike" kern="0" dirty="0">
                    <a:solidFill>
                      <a:srgbClr val="000000"/>
                    </a:solidFill>
                    <a:ea typeface="ヒラギノ角ゴ Pro W3" pitchFamily="-84" charset="-128"/>
                  </a:rPr>
                  <a:t>Viljelykiertosuunnitelma</a:t>
                </a:r>
              </a:p>
              <a:p>
                <a:pPr marL="990575" lvl="1" indent="-380990" defTabSz="1219170">
                  <a:buFont typeface="Arial" panose="020B0604020202020204" pitchFamily="34" charset="0"/>
                  <a:buChar char="•"/>
                  <a:defRPr/>
                </a:pPr>
                <a:r>
                  <a:rPr lang="fi-FI" sz="1333" kern="0" dirty="0">
                    <a:solidFill>
                      <a:srgbClr val="00B050"/>
                    </a:solidFill>
                    <a:ea typeface="ヒラギノ角ゴ Pro W3" pitchFamily="-84" charset="-128"/>
                  </a:rPr>
                  <a:t>Viljavuustutkimus</a:t>
                </a:r>
              </a:p>
              <a:p>
                <a:pPr marL="1447775" lvl="2" indent="-380990" defTabSz="1219170">
                  <a:buFont typeface="Arial" panose="020B0604020202020204" pitchFamily="34" charset="0"/>
                  <a:buChar char="•"/>
                  <a:defRPr/>
                </a:pPr>
                <a:r>
                  <a:rPr lang="fi-FI" sz="1000" kern="0" dirty="0">
                    <a:solidFill>
                      <a:srgbClr val="00B050"/>
                    </a:solidFill>
                    <a:ea typeface="ヒラギノ角ゴ Pro W3" pitchFamily="-84" charset="-128"/>
                  </a:rPr>
                  <a:t>ml. hehkutusjäännös</a:t>
                </a:r>
              </a:p>
              <a:p>
                <a:pPr marL="990575" lvl="1" indent="-380990" defTabSz="1219170">
                  <a:buFont typeface="Arial" panose="020B0604020202020204" pitchFamily="34" charset="0"/>
                  <a:buChar char="•"/>
                  <a:defRPr/>
                </a:pPr>
                <a:r>
                  <a:rPr lang="fi-FI" sz="1333" strike="sngStrike" kern="0" dirty="0">
                    <a:solidFill>
                      <a:srgbClr val="000000"/>
                    </a:solidFill>
                    <a:ea typeface="ヒラギノ角ゴ Pro W3" pitchFamily="-84" charset="-128"/>
                  </a:rPr>
                  <a:t>Viljelysuunnitelma</a:t>
                </a:r>
              </a:p>
              <a:p>
                <a:pPr marL="990575" lvl="1" indent="-380990" defTabSz="1219170">
                  <a:buFont typeface="Arial" panose="020B0604020202020204" pitchFamily="34" charset="0"/>
                  <a:buChar char="•"/>
                  <a:defRPr/>
                </a:pPr>
                <a:r>
                  <a:rPr lang="fi-FI" sz="1333" kern="0" dirty="0">
                    <a:solidFill>
                      <a:srgbClr val="00B050"/>
                    </a:solidFill>
                    <a:ea typeface="ヒラギノ角ゴ Pro W3" pitchFamily="-84" charset="-128"/>
                  </a:rPr>
                  <a:t>Lohkokirjanpito</a:t>
                </a:r>
              </a:p>
              <a:p>
                <a:pPr marL="990575" lvl="1" indent="-380990" defTabSz="1219170">
                  <a:buFont typeface="Arial" panose="020B0604020202020204" pitchFamily="34" charset="0"/>
                  <a:buChar char="•"/>
                  <a:defRPr/>
                </a:pPr>
                <a:r>
                  <a:rPr lang="fi-FI" sz="1333" strike="sngStrike" kern="0" dirty="0">
                    <a:solidFill>
                      <a:srgbClr val="000000"/>
                    </a:solidFill>
                    <a:ea typeface="ヒラギノ角ゴ Pro W3" pitchFamily="-84" charset="-128"/>
                  </a:rPr>
                  <a:t>Peltomaan laatutesti peruslohkoittain</a:t>
                </a:r>
              </a:p>
              <a:p>
                <a:pPr marL="990575" lvl="1" indent="-380990" defTabSz="1219170">
                  <a:buFont typeface="Arial" panose="020B0604020202020204" pitchFamily="34" charset="0"/>
                  <a:buChar char="•"/>
                  <a:defRPr/>
                </a:pPr>
                <a:endParaRPr lang="fi-FI" sz="1467" b="1" kern="0" dirty="0">
                  <a:solidFill>
                    <a:srgbClr val="000000"/>
                  </a:solidFill>
                  <a:ea typeface="ヒラギノ角ゴ Pro W3" pitchFamily="-84" charset="-128"/>
                </a:endParaRPr>
              </a:p>
              <a:p>
                <a:pPr marL="380990" indent="-380990" defTabSz="1219170">
                  <a:buFont typeface="Arial" panose="020B0604020202020204" pitchFamily="34" charset="0"/>
                  <a:buChar char="•"/>
                  <a:defRPr/>
                </a:pPr>
                <a:r>
                  <a:rPr lang="fi-FI" sz="1733" kern="0" dirty="0">
                    <a:solidFill>
                      <a:srgbClr val="000000"/>
                    </a:solidFill>
                    <a:ea typeface="ヒラギノ角ゴ Pro W3" pitchFamily="-84" charset="-128"/>
                  </a:rPr>
                  <a:t>Muuta</a:t>
                </a:r>
              </a:p>
              <a:p>
                <a:pPr marL="990575" lvl="1" indent="-380990" defTabSz="1219170">
                  <a:buFont typeface="Arial" panose="020B0604020202020204" pitchFamily="34" charset="0"/>
                  <a:buChar char="•"/>
                  <a:defRPr/>
                </a:pPr>
                <a:r>
                  <a:rPr lang="fi-FI" sz="1333" kern="0" dirty="0">
                    <a:solidFill>
                      <a:srgbClr val="00B050"/>
                    </a:solidFill>
                    <a:ea typeface="ヒラギノ角ゴ Pro W3" pitchFamily="-84" charset="-128"/>
                  </a:rPr>
                  <a:t>Suojavyöhykkeitä vain 30 m kaista vesistöjen varsilla</a:t>
                </a:r>
              </a:p>
              <a:p>
                <a:pPr marL="380990" indent="-380990" defTabSz="1219170">
                  <a:buFont typeface="Arial" panose="020B0604020202020204" pitchFamily="34" charset="0"/>
                  <a:buChar char="•"/>
                  <a:defRPr/>
                </a:pPr>
                <a:endParaRPr lang="fi-FI" sz="1733" b="1" kern="0" dirty="0">
                  <a:solidFill>
                    <a:srgbClr val="000000"/>
                  </a:solidFill>
                  <a:ea typeface="ヒラギノ角ゴ Pro W3" pitchFamily="-84" charset="-128"/>
                </a:endParaRPr>
              </a:p>
            </p:txBody>
          </p:sp>
        </p:grpSp>
        <p:sp>
          <p:nvSpPr>
            <p:cNvPr id="15381" name="Rectangle 23"/>
            <p:cNvSpPr>
              <a:spLocks noChangeArrowheads="1"/>
            </p:cNvSpPr>
            <p:nvPr/>
          </p:nvSpPr>
          <p:spPr bwMode="auto">
            <a:xfrm>
              <a:off x="2649124" y="632067"/>
              <a:ext cx="6278980" cy="3888432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1219170">
                <a:defRPr/>
              </a:pPr>
              <a:endParaRPr lang="fi-FI" sz="2400" kern="0">
                <a:solidFill>
                  <a:srgbClr val="000000"/>
                </a:solidFill>
                <a:ea typeface="ヒラギノ角ゴ Pro W3" pitchFamily="-84" charset="-128"/>
              </a:endParaRPr>
            </a:p>
          </p:txBody>
        </p:sp>
      </p:grp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3728210" y="5253033"/>
            <a:ext cx="6146789" cy="245024"/>
          </a:xfrm>
          <a:prstGeom prst="rect">
            <a:avLst/>
          </a:prstGeom>
          <a:solidFill>
            <a:srgbClr val="FFCC00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1219170">
              <a:defRPr/>
            </a:pPr>
            <a:r>
              <a:rPr lang="fi-FI" sz="1333" kern="0" dirty="0">
                <a:solidFill>
                  <a:srgbClr val="990000"/>
                </a:solidFill>
                <a:ea typeface="ヒラギノ角ゴ Pro W3" pitchFamily="-84" charset="-128"/>
              </a:rPr>
              <a:t>Tilakohtainen toimenpide</a:t>
            </a:r>
            <a:endParaRPr lang="fi-FI" sz="1067" b="1" i="1" kern="0" dirty="0">
              <a:solidFill>
                <a:srgbClr val="FF0000"/>
              </a:solidFill>
              <a:ea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6812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C42CE40-8BE6-48D3-8047-1A87AFF6B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Suorat tuet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368E0A8-7675-472D-A542-93816CCBC7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400" dirty="0"/>
              <a:t>Tukikatot ja niiden tulevaisuus?</a:t>
            </a:r>
          </a:p>
          <a:p>
            <a:pPr lvl="1"/>
            <a:r>
              <a:rPr lang="fi-FI" sz="2400" dirty="0"/>
              <a:t>Tukioikeuksista voidaan luopua</a:t>
            </a:r>
          </a:p>
          <a:p>
            <a:pPr lvl="1"/>
            <a:r>
              <a:rPr lang="fi-FI" sz="2400" dirty="0"/>
              <a:t>Tuotantoon sidotut tuet jatkuu, jos Suomi niin päättää Nuorten ha-tuki ennallaan</a:t>
            </a:r>
          </a:p>
          <a:p>
            <a:pPr lvl="1"/>
            <a:r>
              <a:rPr lang="fi-FI" sz="2400" dirty="0"/>
              <a:t>Nuorten ha-tuki voinee jatkua</a:t>
            </a:r>
          </a:p>
          <a:p>
            <a:pPr lvl="1"/>
            <a:r>
              <a:rPr lang="fi-FI" sz="2400" dirty="0"/>
              <a:t>Uudelleenjakotuki (=&gt; isoilta pienille tiloille)</a:t>
            </a:r>
          </a:p>
          <a:p>
            <a:pPr lvl="1"/>
            <a:r>
              <a:rPr lang="fi-FI" sz="2400" dirty="0"/>
              <a:t>Ekojärjestelmä, pakollinen, ehdotettu että, voisi maksaa eläinperusteisesti</a:t>
            </a:r>
          </a:p>
          <a:p>
            <a:pPr lvl="1"/>
            <a:endParaRPr lang="fi-FI" sz="2400" dirty="0"/>
          </a:p>
          <a:p>
            <a:pPr marL="342900" indent="-342900">
              <a:buFontTx/>
              <a:buChar char="-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373575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5C3B9BC-E528-4301-ACFA-6B01B910D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Kansallisen tuen ajankohtainen tilanne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B53328E-1D0C-42A5-926E-63C0A677B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/>
              <a:t>Pohjoinen tuki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Tällä hetkellä voimassa olevaa päätöstä voidaan soveltaa vuoden 2021 loppuun asti.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Pohjoisen tuen 5 vuoden välein tehtävä arviointi on tarkoitus käynnistää kevään aikana. Arvioinnin valmistumisen jälkeen aletaan valmistella seuraavan kauden tukijärjestelmää.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Pohjoinen tuki jatkunee nykyisen kaltaisena myös tulevalla kaudella. Erityisiä muutostarpeita ei ole ilmennyt.</a:t>
            </a:r>
          </a:p>
          <a:p>
            <a:endParaRPr lang="fi-FI" dirty="0"/>
          </a:p>
          <a:p>
            <a:r>
              <a:rPr lang="fi-FI" b="1" dirty="0"/>
              <a:t>Kansallisista tuista yleensä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Tulevalla kaudella tavoitellaan kansallisen tuen tukiehdoissa, valvonnoissa ja valvontaseuraamuksissa lähtökohtaisesti samoja sääntöjä kuin EU:n kokonaan ja osittain rahoittamissa tuissa.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47721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2CF1C70-EA52-4C40-89B0-BFDBDE475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Nuoret</a:t>
            </a:r>
            <a:r>
              <a:rPr lang="fi-FI" dirty="0"/>
              <a:t>/</a:t>
            </a:r>
            <a:r>
              <a:rPr lang="fi-FI" dirty="0" err="1"/>
              <a:t>spv</a:t>
            </a:r>
            <a:r>
              <a:rPr lang="fi-FI" dirty="0"/>
              <a:t> pohdintaa ja </a:t>
            </a:r>
            <a:r>
              <a:rPr lang="fi-FI" b="1" dirty="0"/>
              <a:t>investointituki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A6CF617-1090-4ED8-A2FB-B9C00B3F3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8922" y="1495050"/>
            <a:ext cx="10366797" cy="50853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Nuorten tuki</a:t>
            </a:r>
          </a:p>
          <a:p>
            <a:pPr marL="822888" lvl="2" indent="-342900">
              <a:buFont typeface="Arial" panose="020B0604020202020204" pitchFamily="34" charset="0"/>
              <a:buChar char="•"/>
            </a:pPr>
            <a:r>
              <a:rPr lang="fi-FI" dirty="0"/>
              <a:t>On myös jatkossa</a:t>
            </a:r>
          </a:p>
          <a:p>
            <a:pPr marL="822888" lvl="2" indent="-342900">
              <a:buFont typeface="Arial" panose="020B0604020202020204" pitchFamily="34" charset="0"/>
              <a:buChar char="•"/>
            </a:pPr>
            <a:r>
              <a:rPr lang="fi-FI" dirty="0"/>
              <a:t>I-pilarissa ei koulutusvaatimusta/II-pilarissa on</a:t>
            </a:r>
          </a:p>
          <a:p>
            <a:pPr marL="822888" lvl="2" indent="-342900">
              <a:buFont typeface="Arial" panose="020B0604020202020204" pitchFamily="34" charset="0"/>
              <a:buChar char="•"/>
            </a:pPr>
            <a:r>
              <a:rPr lang="fi-FI" dirty="0"/>
              <a:t>Nyt ongelmallisin kohta ”aloittaminen pääasiallisena” yrittäjänä =&gt; tulorajat vaikeita</a:t>
            </a:r>
          </a:p>
          <a:p>
            <a:pPr marL="822888" lvl="2" indent="-342900">
              <a:buFont typeface="Arial" panose="020B0604020202020204" pitchFamily="34" charset="0"/>
              <a:buChar char="•"/>
            </a:pPr>
            <a:r>
              <a:rPr lang="fi-FI" dirty="0"/>
              <a:t>Pienet tilat =&gt; </a:t>
            </a:r>
            <a:r>
              <a:rPr lang="fi-FI" dirty="0" err="1"/>
              <a:t>Leaderiin</a:t>
            </a:r>
            <a:r>
              <a:rPr lang="fi-FI" dirty="0"/>
              <a:t> 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Aloitustuki</a:t>
            </a:r>
          </a:p>
          <a:p>
            <a:pPr marL="822888" lvl="2" indent="-342900">
              <a:buFont typeface="Arial" panose="020B0604020202020204" pitchFamily="34" charset="0"/>
              <a:buChar char="•"/>
            </a:pPr>
            <a:r>
              <a:rPr lang="fi-FI" dirty="0"/>
              <a:t>Max 100 000 e tukena, rahoitusvälineen kautta tai näiden yhdistelmänä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Avustustason nostaminen vai </a:t>
            </a:r>
            <a:r>
              <a:rPr lang="fi-FI" dirty="0" err="1"/>
              <a:t>exit</a:t>
            </a:r>
            <a:r>
              <a:rPr lang="fi-FI" dirty="0"/>
              <a:t> </a:t>
            </a:r>
            <a:r>
              <a:rPr lang="fi-FI" dirty="0" err="1"/>
              <a:t>payment</a:t>
            </a:r>
            <a:r>
              <a:rPr lang="fi-FI" dirty="0"/>
              <a:t> (kertakorvaus)?</a:t>
            </a:r>
          </a:p>
          <a:p>
            <a:pPr marL="822888" lvl="2" indent="-342900">
              <a:buFont typeface="Arial" panose="020B0604020202020204" pitchFamily="34" charset="0"/>
              <a:buChar char="•"/>
            </a:pPr>
            <a:r>
              <a:rPr lang="fi-FI" dirty="0"/>
              <a:t>Lykkääkö mahdollinen </a:t>
            </a:r>
            <a:r>
              <a:rPr lang="fi-FI" dirty="0" err="1"/>
              <a:t>exit</a:t>
            </a:r>
            <a:r>
              <a:rPr lang="fi-FI" dirty="0"/>
              <a:t> </a:t>
            </a:r>
            <a:r>
              <a:rPr lang="fi-FI" dirty="0" err="1"/>
              <a:t>payment</a:t>
            </a:r>
            <a:r>
              <a:rPr lang="fi-FI" dirty="0"/>
              <a:t> luopumista? -&gt; nyt sukupolvenvaihdoksia jo 55 v. iässä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Investointitukijärjestelmä jatkuu</a:t>
            </a:r>
          </a:p>
          <a:p>
            <a:pPr marL="822888" lvl="2" indent="-342900">
              <a:buFont typeface="Arial" panose="020B0604020202020204" pitchFamily="34" charset="0"/>
              <a:buChar char="•"/>
            </a:pPr>
            <a:r>
              <a:rPr lang="fi-FI" dirty="0"/>
              <a:t>Investointituki </a:t>
            </a:r>
            <a:r>
              <a:rPr lang="fi-FI" dirty="0" err="1"/>
              <a:t>max</a:t>
            </a:r>
            <a:r>
              <a:rPr lang="fi-FI" dirty="0"/>
              <a:t> 75 % (muille paitsi tukioikeudet, maanhankinta, eläinten ja yksivuotisten kasvien hankinta)+ kasteluinvestoinnit</a:t>
            </a:r>
          </a:p>
          <a:p>
            <a:pPr marL="822888" lvl="2" indent="-342900">
              <a:buFont typeface="Arial" panose="020B0604020202020204" pitchFamily="34" charset="0"/>
              <a:buChar char="•"/>
            </a:pPr>
            <a:r>
              <a:rPr lang="fi-FI" dirty="0"/>
              <a:t>Nuorten viljelijöiden korotettu tuki + ympäristöinvestoinneille korotus</a:t>
            </a:r>
          </a:p>
          <a:p>
            <a:pPr marL="822888" lvl="2" indent="-342900">
              <a:buFont typeface="Arial" panose="020B0604020202020204" pitchFamily="34" charset="0"/>
              <a:buChar char="•"/>
            </a:pPr>
            <a:r>
              <a:rPr lang="fi-FI" dirty="0"/>
              <a:t>Leikataanko tietyn kokoisilta tiloilta jatkossa investointitukia</a:t>
            </a:r>
          </a:p>
          <a:p>
            <a:pPr marL="822888" lvl="2" indent="-342900">
              <a:buFont typeface="Arial" panose="020B0604020202020204" pitchFamily="34" charset="0"/>
              <a:buChar char="•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18882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2089780-164C-429D-BC90-9DAE44F44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1757" y="2610721"/>
            <a:ext cx="9987327" cy="818279"/>
          </a:xfrm>
        </p:spPr>
        <p:txBody>
          <a:bodyPr/>
          <a:lstStyle/>
          <a:p>
            <a:pPr algn="ctr"/>
            <a:r>
              <a:rPr lang="fi-FI" dirty="0"/>
              <a:t>Kiitos!</a:t>
            </a:r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F0A09D7A-A00C-454E-869E-D8BCF05F2C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993" y="-827567"/>
            <a:ext cx="5754993" cy="7685567"/>
          </a:xfrm>
        </p:spPr>
      </p:pic>
    </p:spTree>
    <p:extLst>
      <p:ext uri="{BB962C8B-B14F-4D97-AF65-F5344CB8AC3E}">
        <p14:creationId xmlns:p14="http://schemas.microsoft.com/office/powerpoint/2010/main" val="8417688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D895FA4-B037-49BB-90AC-D4E882522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3FA6C7E-655C-42C3-9B30-C73B29D42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B8629BC-693D-4B20-917B-7259C0BF6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2018/ Maatalouslinja/ Marica Twerin</a:t>
            </a:r>
          </a:p>
        </p:txBody>
      </p:sp>
    </p:spTree>
    <p:extLst>
      <p:ext uri="{BB962C8B-B14F-4D97-AF65-F5344CB8AC3E}">
        <p14:creationId xmlns:p14="http://schemas.microsoft.com/office/powerpoint/2010/main" val="4248720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BB055AB-5626-423B-BBCA-626690479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6E63865-DE76-4453-A4D0-387A499DFE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D2A0D76-A51E-4F68-88A0-C6C4E7533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2018/ Maatalouslinja/ Marica Twerin</a:t>
            </a:r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CCEC2EEE-C9AC-4665-A099-CBD8CBCA3B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338" y="89508"/>
            <a:ext cx="12258675" cy="6844427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D1573D07-FDAD-470F-87E9-9D5047A4A314}"/>
              </a:ext>
            </a:extLst>
          </p:cNvPr>
          <p:cNvSpPr txBox="1"/>
          <p:nvPr/>
        </p:nvSpPr>
        <p:spPr>
          <a:xfrm>
            <a:off x="9167400" y="6635751"/>
            <a:ext cx="3219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Lähde: Elsi Kataisen luento 27.2.20</a:t>
            </a:r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C4C7BDB5-B404-47D0-A4CC-734B3C15498E}"/>
              </a:ext>
            </a:extLst>
          </p:cNvPr>
          <p:cNvSpPr/>
          <p:nvPr/>
        </p:nvSpPr>
        <p:spPr>
          <a:xfrm>
            <a:off x="8143875" y="3495371"/>
            <a:ext cx="4714875" cy="924229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Ellipsi 8">
            <a:extLst>
              <a:ext uri="{FF2B5EF4-FFF2-40B4-BE49-F238E27FC236}">
                <a16:creationId xmlns:a16="http://schemas.microsoft.com/office/drawing/2014/main" id="{11C3FBC8-6F1A-4BB2-838C-C615DE9D656F}"/>
              </a:ext>
            </a:extLst>
          </p:cNvPr>
          <p:cNvSpPr/>
          <p:nvPr/>
        </p:nvSpPr>
        <p:spPr>
          <a:xfrm>
            <a:off x="3429000" y="2600258"/>
            <a:ext cx="4714875" cy="895114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Ellipsi 9">
            <a:extLst>
              <a:ext uri="{FF2B5EF4-FFF2-40B4-BE49-F238E27FC236}">
                <a16:creationId xmlns:a16="http://schemas.microsoft.com/office/drawing/2014/main" id="{2F77ADE4-BA14-4DD7-A197-B1B293941FB5}"/>
              </a:ext>
            </a:extLst>
          </p:cNvPr>
          <p:cNvSpPr/>
          <p:nvPr/>
        </p:nvSpPr>
        <p:spPr>
          <a:xfrm>
            <a:off x="-666751" y="1219228"/>
            <a:ext cx="4886326" cy="473782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46096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Maatalouspolitiikan uudistamisen aikataulu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  <a:p>
            <a:r>
              <a:rPr lang="fi-FI" dirty="0"/>
              <a:t>Ajallinen ulottuvuus (oletus):</a:t>
            </a:r>
          </a:p>
          <a:p>
            <a:endParaRPr lang="fi-FI" dirty="0"/>
          </a:p>
          <a:p>
            <a:r>
              <a:rPr lang="fi-FI" dirty="0"/>
              <a:t>- </a:t>
            </a:r>
            <a:r>
              <a:rPr lang="fi-FI" sz="1600" b="1" dirty="0"/>
              <a:t>Nykyinen ohjelmakausi – Siirtymäkausi – Seuraava ohjelmakausi</a:t>
            </a:r>
          </a:p>
          <a:p>
            <a:r>
              <a:rPr lang="fi-FI" sz="1600" dirty="0"/>
              <a:t>	– </a:t>
            </a:r>
            <a:r>
              <a:rPr lang="fi-FI" sz="1600" dirty="0">
                <a:solidFill>
                  <a:srgbClr val="FF0000"/>
                </a:solidFill>
              </a:rPr>
              <a:t>2020	</a:t>
            </a:r>
            <a:r>
              <a:rPr lang="fi-FI" sz="1600" dirty="0"/>
              <a:t>  	      202</a:t>
            </a:r>
            <a:r>
              <a:rPr lang="fi-FI" sz="1600" dirty="0">
                <a:solidFill>
                  <a:srgbClr val="FF0000"/>
                </a:solidFill>
              </a:rPr>
              <a:t>1</a:t>
            </a:r>
            <a:r>
              <a:rPr lang="fi-FI" sz="1600" dirty="0"/>
              <a:t> – 2022	       2023 – 2027  </a:t>
            </a:r>
          </a:p>
          <a:p>
            <a:pPr marL="228594" indent="-228594">
              <a:buFontTx/>
              <a:buChar char="-"/>
            </a:pPr>
            <a:endParaRPr lang="fi-FI" sz="1600" dirty="0"/>
          </a:p>
          <a:p>
            <a:pPr marL="228594" indent="-228594">
              <a:buFontTx/>
              <a:buChar char="-"/>
            </a:pPr>
            <a:r>
              <a:rPr lang="fi-FI" sz="1600" b="1" dirty="0"/>
              <a:t>Tulotuet							Investointituet					LUTU</a:t>
            </a:r>
          </a:p>
          <a:p>
            <a:r>
              <a:rPr lang="fi-FI" sz="1600" dirty="0"/>
              <a:t>    Suorat tuet – Maaseutuohjelma – Kansalliset tuet	MAKERA – Maaseutuohjelma – Korkotuki </a:t>
            </a:r>
          </a:p>
          <a:p>
            <a:endParaRPr lang="fi-FI" sz="1600" dirty="0"/>
          </a:p>
          <a:p>
            <a:endParaRPr lang="fi-FI" sz="1600" dirty="0"/>
          </a:p>
          <a:p>
            <a:endParaRPr lang="fi-FI" sz="1600" dirty="0"/>
          </a:p>
          <a:p>
            <a:r>
              <a:rPr lang="fi-FI" sz="1600" b="1" dirty="0"/>
              <a:t>Päätökset venyvät</a:t>
            </a:r>
          </a:p>
        </p:txBody>
      </p:sp>
    </p:spTree>
    <p:extLst>
      <p:ext uri="{BB962C8B-B14F-4D97-AF65-F5344CB8AC3E}">
        <p14:creationId xmlns:p14="http://schemas.microsoft.com/office/powerpoint/2010/main" val="36656859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F3ECDB-55C3-4B5E-AD53-942CF6EEF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CAP-toimenpiteet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11F53-4B5F-4388-8AC7-4A506ABB7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8922" y="1495051"/>
            <a:ext cx="11092578" cy="3452506"/>
          </a:xfrm>
        </p:spPr>
        <p:txBody>
          <a:bodyPr/>
          <a:lstStyle/>
          <a:p>
            <a:r>
              <a:rPr lang="fi-FI" sz="2800" dirty="0"/>
              <a:t>• Ympäristö- ja ilmastonäkökulmaa vahvistettaisiin </a:t>
            </a:r>
          </a:p>
          <a:p>
            <a:r>
              <a:rPr lang="fi-FI" sz="2800" dirty="0"/>
              <a:t>• Jäsenmaille pakollinen I pilarin ekojärjestelmä (viljelijälle vapaaehtoinen osallistua) </a:t>
            </a:r>
          </a:p>
          <a:p>
            <a:r>
              <a:rPr lang="fi-FI" sz="2800" dirty="0"/>
              <a:t>• Ehdollisuuden järjestelmä korvaisi nykyiset täydentävät ehdot ja viherryttämistuen. Siihen kuuluisi nykyistä enemmän ilmasto- ja ympäristövaatimuksia, kuten turvemaiden asianmukainen suojelu, viljelykierto, paljaan maan kielto herkkinä aikoina ja ravinnetyökalu </a:t>
            </a:r>
          </a:p>
          <a:p>
            <a:r>
              <a:rPr lang="fi-FI" sz="2800" dirty="0"/>
              <a:t>• 40 % CAP-rahoituksen kokonaisuudesta pitäisi olla ilmastosidonnaista ja 30 % II pilarin määrärahoista ympäristö- ja ilmastosidonnaista</a:t>
            </a:r>
          </a:p>
          <a:p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16361907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" y="260351"/>
            <a:ext cx="11522815" cy="721783"/>
          </a:xfrm>
          <a:prstGeom prst="rect">
            <a:avLst/>
          </a:prstGeom>
        </p:spPr>
        <p:txBody>
          <a:bodyPr/>
          <a:lstStyle/>
          <a:p>
            <a:r>
              <a:rPr lang="fi-FI" altLang="fi-FI" sz="4400" dirty="0">
                <a:solidFill>
                  <a:schemeClr val="accent1"/>
                </a:solidFill>
                <a:latin typeface="Calibri" panose="020F0502020204030204" pitchFamily="34" charset="0"/>
              </a:rPr>
              <a:t>EU:n kokonaan rahoittama suora tuki 2015 – 2027</a:t>
            </a:r>
            <a:br>
              <a:rPr lang="fi-FI" altLang="fi-FI" sz="4400" dirty="0">
                <a:solidFill>
                  <a:schemeClr val="accent1"/>
                </a:solidFill>
                <a:latin typeface="Calibri" panose="020F0502020204030204" pitchFamily="34" charset="0"/>
              </a:rPr>
            </a:br>
            <a:r>
              <a:rPr lang="fi-FI" altLang="fi-FI" sz="2000" dirty="0">
                <a:solidFill>
                  <a:schemeClr val="accent1"/>
                </a:solidFill>
                <a:latin typeface="Calibri" panose="020F0502020204030204" pitchFamily="34" charset="0"/>
              </a:rPr>
              <a:t>Vaihtoehto A, tukikatto 100 000 euroa (tasatuki + tuotantoon sidotut tuet)</a:t>
            </a:r>
            <a:endParaRPr lang="fi-FI" altLang="fi-FI" sz="4400" dirty="0">
              <a:latin typeface="Calibri" panose="020F0502020204030204" pitchFamily="34" charset="0"/>
            </a:endParaRPr>
          </a:p>
        </p:txBody>
      </p:sp>
      <p:sp>
        <p:nvSpPr>
          <p:cNvPr id="21507" name="Dian numeron paikkamerkki 5"/>
          <p:cNvSpPr txBox="1">
            <a:spLocks noGrp="1"/>
          </p:cNvSpPr>
          <p:nvPr/>
        </p:nvSpPr>
        <p:spPr bwMode="auto">
          <a:xfrm>
            <a:off x="508000" y="6389691"/>
            <a:ext cx="2540000" cy="22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/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15E6B4-00D6-4451-823C-14C6790768EA}" type="slidenum">
              <a:rPr kumimoji="0" lang="fi-FI" altLang="fi-FI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pPr marL="0" marR="0" lvl="0" indent="0" algn="l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fi-FI" altLang="fi-FI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grpSp>
        <p:nvGrpSpPr>
          <p:cNvPr id="21511" name="Group 64"/>
          <p:cNvGrpSpPr>
            <a:grpSpLocks/>
          </p:cNvGrpSpPr>
          <p:nvPr/>
        </p:nvGrpSpPr>
        <p:grpSpPr bwMode="auto">
          <a:xfrm>
            <a:off x="853455" y="1206945"/>
            <a:ext cx="11270839" cy="5450936"/>
            <a:chOff x="-349" y="1025"/>
            <a:chExt cx="5769" cy="3258"/>
          </a:xfrm>
        </p:grpSpPr>
        <p:grpSp>
          <p:nvGrpSpPr>
            <p:cNvPr id="21526" name="Group 13"/>
            <p:cNvGrpSpPr>
              <a:grpSpLocks/>
            </p:cNvGrpSpPr>
            <p:nvPr/>
          </p:nvGrpSpPr>
          <p:grpSpPr bwMode="auto">
            <a:xfrm>
              <a:off x="-349" y="1025"/>
              <a:ext cx="5769" cy="3258"/>
              <a:chOff x="-646322" y="1844824"/>
              <a:chExt cx="8890730" cy="5526850"/>
            </a:xfrm>
          </p:grpSpPr>
          <p:sp>
            <p:nvSpPr>
              <p:cNvPr id="21529" name="Rectangle 14"/>
              <p:cNvSpPr>
                <a:spLocks noChangeArrowheads="1"/>
              </p:cNvSpPr>
              <p:nvPr/>
            </p:nvSpPr>
            <p:spPr bwMode="auto">
              <a:xfrm>
                <a:off x="1115616" y="1844824"/>
                <a:ext cx="7128792" cy="2232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altLang="fi-FI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eorgia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9" name="Freeform 18"/>
              <p:cNvSpPr/>
              <p:nvPr/>
            </p:nvSpPr>
            <p:spPr>
              <a:xfrm>
                <a:off x="-646322" y="4852529"/>
                <a:ext cx="2075864" cy="2519145"/>
              </a:xfrm>
              <a:custGeom>
                <a:avLst/>
                <a:gdLst>
                  <a:gd name="connsiteX0" fmla="*/ 0 w 2882175"/>
                  <a:gd name="connsiteY0" fmla="*/ 98097 h 980970"/>
                  <a:gd name="connsiteX1" fmla="*/ 28732 w 2882175"/>
                  <a:gd name="connsiteY1" fmla="*/ 28732 h 980970"/>
                  <a:gd name="connsiteX2" fmla="*/ 98097 w 2882175"/>
                  <a:gd name="connsiteY2" fmla="*/ 0 h 980970"/>
                  <a:gd name="connsiteX3" fmla="*/ 2784078 w 2882175"/>
                  <a:gd name="connsiteY3" fmla="*/ 0 h 980970"/>
                  <a:gd name="connsiteX4" fmla="*/ 2853443 w 2882175"/>
                  <a:gd name="connsiteY4" fmla="*/ 28732 h 980970"/>
                  <a:gd name="connsiteX5" fmla="*/ 2882175 w 2882175"/>
                  <a:gd name="connsiteY5" fmla="*/ 98097 h 980970"/>
                  <a:gd name="connsiteX6" fmla="*/ 2882175 w 2882175"/>
                  <a:gd name="connsiteY6" fmla="*/ 882873 h 980970"/>
                  <a:gd name="connsiteX7" fmla="*/ 2853443 w 2882175"/>
                  <a:gd name="connsiteY7" fmla="*/ 952238 h 980970"/>
                  <a:gd name="connsiteX8" fmla="*/ 2784078 w 2882175"/>
                  <a:gd name="connsiteY8" fmla="*/ 980970 h 980970"/>
                  <a:gd name="connsiteX9" fmla="*/ 98097 w 2882175"/>
                  <a:gd name="connsiteY9" fmla="*/ 980970 h 980970"/>
                  <a:gd name="connsiteX10" fmla="*/ 28732 w 2882175"/>
                  <a:gd name="connsiteY10" fmla="*/ 952238 h 980970"/>
                  <a:gd name="connsiteX11" fmla="*/ 0 w 2882175"/>
                  <a:gd name="connsiteY11" fmla="*/ 882873 h 980970"/>
                  <a:gd name="connsiteX12" fmla="*/ 0 w 2882175"/>
                  <a:gd name="connsiteY12" fmla="*/ 98097 h 980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82175" h="980970">
                    <a:moveTo>
                      <a:pt x="0" y="98097"/>
                    </a:moveTo>
                    <a:cubicBezTo>
                      <a:pt x="0" y="72080"/>
                      <a:pt x="10335" y="47129"/>
                      <a:pt x="28732" y="28732"/>
                    </a:cubicBezTo>
                    <a:cubicBezTo>
                      <a:pt x="47129" y="10335"/>
                      <a:pt x="72080" y="0"/>
                      <a:pt x="98097" y="0"/>
                    </a:cubicBezTo>
                    <a:lnTo>
                      <a:pt x="2784078" y="0"/>
                    </a:lnTo>
                    <a:cubicBezTo>
                      <a:pt x="2810095" y="0"/>
                      <a:pt x="2835046" y="10335"/>
                      <a:pt x="2853443" y="28732"/>
                    </a:cubicBezTo>
                    <a:cubicBezTo>
                      <a:pt x="2871840" y="47129"/>
                      <a:pt x="2882175" y="72080"/>
                      <a:pt x="2882175" y="98097"/>
                    </a:cubicBezTo>
                    <a:lnTo>
                      <a:pt x="2882175" y="882873"/>
                    </a:lnTo>
                    <a:cubicBezTo>
                      <a:pt x="2882175" y="908890"/>
                      <a:pt x="2871840" y="933841"/>
                      <a:pt x="2853443" y="952238"/>
                    </a:cubicBezTo>
                    <a:cubicBezTo>
                      <a:pt x="2835046" y="970635"/>
                      <a:pt x="2810095" y="980970"/>
                      <a:pt x="2784078" y="980970"/>
                    </a:cubicBezTo>
                    <a:lnTo>
                      <a:pt x="98097" y="980970"/>
                    </a:lnTo>
                    <a:cubicBezTo>
                      <a:pt x="72080" y="980970"/>
                      <a:pt x="47129" y="970635"/>
                      <a:pt x="28732" y="952238"/>
                    </a:cubicBezTo>
                    <a:cubicBezTo>
                      <a:pt x="10335" y="933841"/>
                      <a:pt x="0" y="908890"/>
                      <a:pt x="0" y="882873"/>
                    </a:cubicBezTo>
                    <a:lnTo>
                      <a:pt x="0" y="98097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56089" tIns="56089" rIns="56089" bIns="56089" anchor="ctr"/>
              <a:lstStyle/>
              <a:p>
                <a:pPr marL="124881" marR="0" lvl="0" indent="0" algn="ctr" defTabSz="1244569" rtl="0" eaLnBrk="1" fontAlgn="base" latinLnBrk="0" hangingPunct="1">
                  <a:lnSpc>
                    <a:spcPct val="100000"/>
                  </a:lnSpc>
                  <a:spcBef>
                    <a:spcPts val="160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eorgia" pitchFamily="18" charset="0"/>
                  <a:ea typeface="MS PGothic" pitchFamily="34" charset="-128"/>
                  <a:cs typeface="+mn-cs"/>
                </a:endParaRPr>
              </a:p>
              <a:p>
                <a:pPr marL="124881" marR="0" lvl="0" indent="0" algn="ctr" defTabSz="1244569" rtl="0" eaLnBrk="1" fontAlgn="base" latinLnBrk="0" hangingPunct="1">
                  <a:lnSpc>
                    <a:spcPct val="100000"/>
                  </a:lnSpc>
                  <a:spcBef>
                    <a:spcPts val="160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133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eorgia" pitchFamily="18" charset="0"/>
                    <a:ea typeface="MS PGothic" pitchFamily="34" charset="-128"/>
                    <a:cs typeface="+mn-cs"/>
                  </a:rPr>
                  <a:t>Perustuki</a:t>
                </a:r>
                <a:r>
                  <a:rPr kumimoji="0" lang="en-GB" sz="213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eorgia" pitchFamily="18" charset="0"/>
                    <a:ea typeface="MS PGothic" pitchFamily="34" charset="-128"/>
                    <a:cs typeface="+mn-cs"/>
                  </a:rPr>
                  <a:t> (</a:t>
                </a:r>
                <a:r>
                  <a:rPr kumimoji="0" lang="en-GB" sz="2133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eorgia" pitchFamily="18" charset="0"/>
                    <a:ea typeface="MS PGothic" pitchFamily="34" charset="-128"/>
                    <a:cs typeface="+mn-cs"/>
                  </a:rPr>
                  <a:t>tasatuki</a:t>
                </a:r>
                <a:r>
                  <a:rPr kumimoji="0" lang="en-GB" sz="213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eorgia" pitchFamily="18" charset="0"/>
                    <a:ea typeface="MS PGothic" pitchFamily="34" charset="-128"/>
                    <a:cs typeface="+mn-cs"/>
                  </a:rPr>
                  <a:t> </a:t>
                </a:r>
                <a:r>
                  <a:rPr kumimoji="0" lang="en-GB" sz="2133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eorgia" pitchFamily="18" charset="0"/>
                    <a:ea typeface="MS PGothic" pitchFamily="34" charset="-128"/>
                    <a:cs typeface="+mn-cs"/>
                  </a:rPr>
                  <a:t>ja</a:t>
                </a:r>
                <a:r>
                  <a:rPr kumimoji="0" lang="en-GB" sz="213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eorgia" pitchFamily="18" charset="0"/>
                    <a:ea typeface="MS PGothic" pitchFamily="34" charset="-128"/>
                    <a:cs typeface="+mn-cs"/>
                  </a:rPr>
                  <a:t> </a:t>
                </a:r>
                <a:r>
                  <a:rPr kumimoji="0" lang="en-GB" sz="2133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eorgia" pitchFamily="18" charset="0"/>
                    <a:ea typeface="MS PGothic" pitchFamily="34" charset="-128"/>
                    <a:cs typeface="+mn-cs"/>
                  </a:rPr>
                  <a:t>lisäosat</a:t>
                </a:r>
                <a:r>
                  <a:rPr kumimoji="0" lang="en-GB" sz="213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eorgia" pitchFamily="18" charset="0"/>
                    <a:ea typeface="MS PGothic" pitchFamily="34" charset="-128"/>
                    <a:cs typeface="+mn-cs"/>
                  </a:rPr>
                  <a:t>)</a:t>
                </a:r>
              </a:p>
              <a:p>
                <a:pPr marL="124881" marR="0" lvl="0" indent="0" algn="ctr" defTabSz="1244569" rtl="0" eaLnBrk="1" fontAlgn="base" latinLnBrk="0" hangingPunct="1">
                  <a:lnSpc>
                    <a:spcPct val="100000"/>
                  </a:lnSpc>
                  <a:spcBef>
                    <a:spcPts val="160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eorgia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1" name="Freeform 20"/>
              <p:cNvSpPr/>
              <p:nvPr/>
            </p:nvSpPr>
            <p:spPr>
              <a:xfrm>
                <a:off x="-646322" y="2589594"/>
                <a:ext cx="2075864" cy="920044"/>
              </a:xfrm>
              <a:custGeom>
                <a:avLst/>
                <a:gdLst>
                  <a:gd name="connsiteX0" fmla="*/ 0 w 2910994"/>
                  <a:gd name="connsiteY0" fmla="*/ 108669 h 1086694"/>
                  <a:gd name="connsiteX1" fmla="*/ 31829 w 2910994"/>
                  <a:gd name="connsiteY1" fmla="*/ 31828 h 1086694"/>
                  <a:gd name="connsiteX2" fmla="*/ 108670 w 2910994"/>
                  <a:gd name="connsiteY2" fmla="*/ 0 h 1086694"/>
                  <a:gd name="connsiteX3" fmla="*/ 2802325 w 2910994"/>
                  <a:gd name="connsiteY3" fmla="*/ 0 h 1086694"/>
                  <a:gd name="connsiteX4" fmla="*/ 2879166 w 2910994"/>
                  <a:gd name="connsiteY4" fmla="*/ 31829 h 1086694"/>
                  <a:gd name="connsiteX5" fmla="*/ 2910994 w 2910994"/>
                  <a:gd name="connsiteY5" fmla="*/ 108670 h 1086694"/>
                  <a:gd name="connsiteX6" fmla="*/ 2910994 w 2910994"/>
                  <a:gd name="connsiteY6" fmla="*/ 978025 h 1086694"/>
                  <a:gd name="connsiteX7" fmla="*/ 2879166 w 2910994"/>
                  <a:gd name="connsiteY7" fmla="*/ 1054866 h 1086694"/>
                  <a:gd name="connsiteX8" fmla="*/ 2802325 w 2910994"/>
                  <a:gd name="connsiteY8" fmla="*/ 1086694 h 1086694"/>
                  <a:gd name="connsiteX9" fmla="*/ 108669 w 2910994"/>
                  <a:gd name="connsiteY9" fmla="*/ 1086694 h 1086694"/>
                  <a:gd name="connsiteX10" fmla="*/ 31828 w 2910994"/>
                  <a:gd name="connsiteY10" fmla="*/ 1054866 h 1086694"/>
                  <a:gd name="connsiteX11" fmla="*/ 0 w 2910994"/>
                  <a:gd name="connsiteY11" fmla="*/ 978025 h 1086694"/>
                  <a:gd name="connsiteX12" fmla="*/ 0 w 2910994"/>
                  <a:gd name="connsiteY12" fmla="*/ 108669 h 1086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10994" h="1086694">
                    <a:moveTo>
                      <a:pt x="0" y="108669"/>
                    </a:moveTo>
                    <a:cubicBezTo>
                      <a:pt x="0" y="79848"/>
                      <a:pt x="11449" y="52208"/>
                      <a:pt x="31829" y="31828"/>
                    </a:cubicBezTo>
                    <a:cubicBezTo>
                      <a:pt x="52208" y="11449"/>
                      <a:pt x="79849" y="0"/>
                      <a:pt x="108670" y="0"/>
                    </a:cubicBezTo>
                    <a:lnTo>
                      <a:pt x="2802325" y="0"/>
                    </a:lnTo>
                    <a:cubicBezTo>
                      <a:pt x="2831146" y="0"/>
                      <a:pt x="2858786" y="11449"/>
                      <a:pt x="2879166" y="31829"/>
                    </a:cubicBezTo>
                    <a:cubicBezTo>
                      <a:pt x="2899545" y="52208"/>
                      <a:pt x="2910994" y="79849"/>
                      <a:pt x="2910994" y="108670"/>
                    </a:cubicBezTo>
                    <a:lnTo>
                      <a:pt x="2910994" y="978025"/>
                    </a:lnTo>
                    <a:cubicBezTo>
                      <a:pt x="2910994" y="1006846"/>
                      <a:pt x="2899545" y="1034486"/>
                      <a:pt x="2879166" y="1054866"/>
                    </a:cubicBezTo>
                    <a:cubicBezTo>
                      <a:pt x="2858787" y="1075245"/>
                      <a:pt x="2831146" y="1086694"/>
                      <a:pt x="2802325" y="1086694"/>
                    </a:cubicBezTo>
                    <a:lnTo>
                      <a:pt x="108669" y="1086694"/>
                    </a:lnTo>
                    <a:cubicBezTo>
                      <a:pt x="79848" y="1086694"/>
                      <a:pt x="52208" y="1075245"/>
                      <a:pt x="31828" y="1054866"/>
                    </a:cubicBezTo>
                    <a:cubicBezTo>
                      <a:pt x="11449" y="1034487"/>
                      <a:pt x="0" y="1006846"/>
                      <a:pt x="0" y="978025"/>
                    </a:cubicBezTo>
                    <a:lnTo>
                      <a:pt x="0" y="108669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60217" tIns="60217" rIns="60217" bIns="60217" anchor="ctr"/>
              <a:lstStyle/>
              <a:p>
                <a:pPr marL="124881" marR="0" lvl="0" indent="0" algn="ctr" defTabSz="1244569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133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eorgia" pitchFamily="18" charset="0"/>
                    <a:ea typeface="MS PGothic" pitchFamily="34" charset="-128"/>
                    <a:cs typeface="+mn-cs"/>
                  </a:rPr>
                  <a:t>Tuotantoon</a:t>
                </a:r>
                <a:r>
                  <a:rPr kumimoji="0" lang="en-GB" sz="213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eorgia" pitchFamily="18" charset="0"/>
                    <a:ea typeface="MS PGothic" pitchFamily="34" charset="-128"/>
                    <a:cs typeface="+mn-cs"/>
                  </a:rPr>
                  <a:t> </a:t>
                </a:r>
                <a:r>
                  <a:rPr kumimoji="0" lang="en-GB" sz="2133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eorgia" pitchFamily="18" charset="0"/>
                    <a:ea typeface="MS PGothic" pitchFamily="34" charset="-128"/>
                    <a:cs typeface="+mn-cs"/>
                  </a:rPr>
                  <a:t>sidotut</a:t>
                </a:r>
                <a:r>
                  <a:rPr kumimoji="0" lang="en-GB" sz="213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eorgia" pitchFamily="18" charset="0"/>
                    <a:ea typeface="MS PGothic" pitchFamily="34" charset="-128"/>
                    <a:cs typeface="+mn-cs"/>
                  </a:rPr>
                  <a:t> </a:t>
                </a:r>
                <a:r>
                  <a:rPr kumimoji="0" lang="en-GB" sz="2133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eorgia" pitchFamily="18" charset="0"/>
                    <a:ea typeface="MS PGothic" pitchFamily="34" charset="-128"/>
                    <a:cs typeface="+mn-cs"/>
                  </a:rPr>
                  <a:t>tuet</a:t>
                </a:r>
                <a:r>
                  <a:rPr kumimoji="0" lang="en-GB" sz="213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eorgia" pitchFamily="18" charset="0"/>
                    <a:ea typeface="MS PGothic" pitchFamily="34" charset="-128"/>
                    <a:cs typeface="+mn-cs"/>
                  </a:rPr>
                  <a:t> (19,6 %)</a:t>
                </a:r>
              </a:p>
            </p:txBody>
          </p:sp>
        </p:grpSp>
        <p:sp>
          <p:nvSpPr>
            <p:cNvPr id="22" name="Freeform 21"/>
            <p:cNvSpPr/>
            <p:nvPr/>
          </p:nvSpPr>
          <p:spPr bwMode="auto">
            <a:xfrm>
              <a:off x="-349" y="2013"/>
              <a:ext cx="1347" cy="36"/>
            </a:xfrm>
            <a:custGeom>
              <a:avLst/>
              <a:gdLst>
                <a:gd name="connsiteX0" fmla="*/ 0 w 2910994"/>
                <a:gd name="connsiteY0" fmla="*/ 108669 h 1086694"/>
                <a:gd name="connsiteX1" fmla="*/ 31829 w 2910994"/>
                <a:gd name="connsiteY1" fmla="*/ 31828 h 1086694"/>
                <a:gd name="connsiteX2" fmla="*/ 108670 w 2910994"/>
                <a:gd name="connsiteY2" fmla="*/ 0 h 1086694"/>
                <a:gd name="connsiteX3" fmla="*/ 2802325 w 2910994"/>
                <a:gd name="connsiteY3" fmla="*/ 0 h 1086694"/>
                <a:gd name="connsiteX4" fmla="*/ 2879166 w 2910994"/>
                <a:gd name="connsiteY4" fmla="*/ 31829 h 1086694"/>
                <a:gd name="connsiteX5" fmla="*/ 2910994 w 2910994"/>
                <a:gd name="connsiteY5" fmla="*/ 108670 h 1086694"/>
                <a:gd name="connsiteX6" fmla="*/ 2910994 w 2910994"/>
                <a:gd name="connsiteY6" fmla="*/ 978025 h 1086694"/>
                <a:gd name="connsiteX7" fmla="*/ 2879166 w 2910994"/>
                <a:gd name="connsiteY7" fmla="*/ 1054866 h 1086694"/>
                <a:gd name="connsiteX8" fmla="*/ 2802325 w 2910994"/>
                <a:gd name="connsiteY8" fmla="*/ 1086694 h 1086694"/>
                <a:gd name="connsiteX9" fmla="*/ 108669 w 2910994"/>
                <a:gd name="connsiteY9" fmla="*/ 1086694 h 1086694"/>
                <a:gd name="connsiteX10" fmla="*/ 31828 w 2910994"/>
                <a:gd name="connsiteY10" fmla="*/ 1054866 h 1086694"/>
                <a:gd name="connsiteX11" fmla="*/ 0 w 2910994"/>
                <a:gd name="connsiteY11" fmla="*/ 978025 h 1086694"/>
                <a:gd name="connsiteX12" fmla="*/ 0 w 2910994"/>
                <a:gd name="connsiteY12" fmla="*/ 108669 h 1086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10994" h="1086694">
                  <a:moveTo>
                    <a:pt x="0" y="108669"/>
                  </a:moveTo>
                  <a:cubicBezTo>
                    <a:pt x="0" y="79848"/>
                    <a:pt x="11449" y="52208"/>
                    <a:pt x="31829" y="31828"/>
                  </a:cubicBezTo>
                  <a:cubicBezTo>
                    <a:pt x="52208" y="11449"/>
                    <a:pt x="79849" y="0"/>
                    <a:pt x="108670" y="0"/>
                  </a:cubicBezTo>
                  <a:lnTo>
                    <a:pt x="2802325" y="0"/>
                  </a:lnTo>
                  <a:cubicBezTo>
                    <a:pt x="2831146" y="0"/>
                    <a:pt x="2858786" y="11449"/>
                    <a:pt x="2879166" y="31829"/>
                  </a:cubicBezTo>
                  <a:cubicBezTo>
                    <a:pt x="2899545" y="52208"/>
                    <a:pt x="2910994" y="79849"/>
                    <a:pt x="2910994" y="108670"/>
                  </a:cubicBezTo>
                  <a:lnTo>
                    <a:pt x="2910994" y="978025"/>
                  </a:lnTo>
                  <a:cubicBezTo>
                    <a:pt x="2910994" y="1006846"/>
                    <a:pt x="2899545" y="1034486"/>
                    <a:pt x="2879166" y="1054866"/>
                  </a:cubicBezTo>
                  <a:cubicBezTo>
                    <a:pt x="2858787" y="1075245"/>
                    <a:pt x="2831146" y="1086694"/>
                    <a:pt x="2802325" y="1086694"/>
                  </a:cubicBezTo>
                  <a:lnTo>
                    <a:pt x="108669" y="1086694"/>
                  </a:lnTo>
                  <a:cubicBezTo>
                    <a:pt x="79848" y="1086694"/>
                    <a:pt x="52208" y="1075245"/>
                    <a:pt x="31828" y="1054866"/>
                  </a:cubicBezTo>
                  <a:cubicBezTo>
                    <a:pt x="11449" y="1034487"/>
                    <a:pt x="0" y="1006846"/>
                    <a:pt x="0" y="978025"/>
                  </a:cubicBezTo>
                  <a:lnTo>
                    <a:pt x="0" y="108669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60217" tIns="60217" rIns="60217" bIns="60217" anchor="ctr"/>
            <a:lstStyle/>
            <a:p>
              <a:pPr marL="124881" marR="0" lvl="0" indent="0" algn="ctr" defTabSz="1244569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2133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Georgia" pitchFamily="18" charset="0"/>
                  <a:ea typeface="MS PGothic" pitchFamily="34" charset="-128"/>
                  <a:cs typeface="+mn-cs"/>
                </a:rPr>
                <a:t>Nuoret (n. 1%) </a:t>
              </a:r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-349" y="2095"/>
              <a:ext cx="1347" cy="703"/>
            </a:xfrm>
            <a:custGeom>
              <a:avLst/>
              <a:gdLst>
                <a:gd name="connsiteX0" fmla="*/ 0 w 2910994"/>
                <a:gd name="connsiteY0" fmla="*/ 108669 h 1086694"/>
                <a:gd name="connsiteX1" fmla="*/ 31829 w 2910994"/>
                <a:gd name="connsiteY1" fmla="*/ 31828 h 1086694"/>
                <a:gd name="connsiteX2" fmla="*/ 108670 w 2910994"/>
                <a:gd name="connsiteY2" fmla="*/ 0 h 1086694"/>
                <a:gd name="connsiteX3" fmla="*/ 2802325 w 2910994"/>
                <a:gd name="connsiteY3" fmla="*/ 0 h 1086694"/>
                <a:gd name="connsiteX4" fmla="*/ 2879166 w 2910994"/>
                <a:gd name="connsiteY4" fmla="*/ 31829 h 1086694"/>
                <a:gd name="connsiteX5" fmla="*/ 2910994 w 2910994"/>
                <a:gd name="connsiteY5" fmla="*/ 108670 h 1086694"/>
                <a:gd name="connsiteX6" fmla="*/ 2910994 w 2910994"/>
                <a:gd name="connsiteY6" fmla="*/ 978025 h 1086694"/>
                <a:gd name="connsiteX7" fmla="*/ 2879166 w 2910994"/>
                <a:gd name="connsiteY7" fmla="*/ 1054866 h 1086694"/>
                <a:gd name="connsiteX8" fmla="*/ 2802325 w 2910994"/>
                <a:gd name="connsiteY8" fmla="*/ 1086694 h 1086694"/>
                <a:gd name="connsiteX9" fmla="*/ 108669 w 2910994"/>
                <a:gd name="connsiteY9" fmla="*/ 1086694 h 1086694"/>
                <a:gd name="connsiteX10" fmla="*/ 31828 w 2910994"/>
                <a:gd name="connsiteY10" fmla="*/ 1054866 h 1086694"/>
                <a:gd name="connsiteX11" fmla="*/ 0 w 2910994"/>
                <a:gd name="connsiteY11" fmla="*/ 978025 h 1086694"/>
                <a:gd name="connsiteX12" fmla="*/ 0 w 2910994"/>
                <a:gd name="connsiteY12" fmla="*/ 108669 h 1086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10994" h="1086694">
                  <a:moveTo>
                    <a:pt x="0" y="108669"/>
                  </a:moveTo>
                  <a:cubicBezTo>
                    <a:pt x="0" y="79848"/>
                    <a:pt x="11449" y="52208"/>
                    <a:pt x="31829" y="31828"/>
                  </a:cubicBezTo>
                  <a:cubicBezTo>
                    <a:pt x="52208" y="11449"/>
                    <a:pt x="79849" y="0"/>
                    <a:pt x="108670" y="0"/>
                  </a:cubicBezTo>
                  <a:lnTo>
                    <a:pt x="2802325" y="0"/>
                  </a:lnTo>
                  <a:cubicBezTo>
                    <a:pt x="2831146" y="0"/>
                    <a:pt x="2858786" y="11449"/>
                    <a:pt x="2879166" y="31829"/>
                  </a:cubicBezTo>
                  <a:cubicBezTo>
                    <a:pt x="2899545" y="52208"/>
                    <a:pt x="2910994" y="79849"/>
                    <a:pt x="2910994" y="108670"/>
                  </a:cubicBezTo>
                  <a:lnTo>
                    <a:pt x="2910994" y="978025"/>
                  </a:lnTo>
                  <a:cubicBezTo>
                    <a:pt x="2910994" y="1006846"/>
                    <a:pt x="2899545" y="1034486"/>
                    <a:pt x="2879166" y="1054866"/>
                  </a:cubicBezTo>
                  <a:cubicBezTo>
                    <a:pt x="2858787" y="1075245"/>
                    <a:pt x="2831146" y="1086694"/>
                    <a:pt x="2802325" y="1086694"/>
                  </a:cubicBezTo>
                  <a:lnTo>
                    <a:pt x="108669" y="1086694"/>
                  </a:lnTo>
                  <a:cubicBezTo>
                    <a:pt x="79848" y="1086694"/>
                    <a:pt x="52208" y="1075245"/>
                    <a:pt x="31828" y="1054866"/>
                  </a:cubicBezTo>
                  <a:cubicBezTo>
                    <a:pt x="11449" y="1034487"/>
                    <a:pt x="0" y="1006846"/>
                    <a:pt x="0" y="978025"/>
                  </a:cubicBezTo>
                  <a:lnTo>
                    <a:pt x="0" y="108669"/>
                  </a:lnTo>
                  <a:close/>
                </a:path>
              </a:pathLst>
            </a:cu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60217" tIns="60217" rIns="60217" bIns="60217" anchor="ctr"/>
            <a:lstStyle/>
            <a:p>
              <a:pPr marL="124881" marR="0" lvl="0" indent="0" algn="ctr" defTabSz="1244569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133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eorgia" pitchFamily="18" charset="0"/>
                  <a:ea typeface="MS PGothic" pitchFamily="34" charset="-128"/>
                  <a:cs typeface="+mn-cs"/>
                </a:rPr>
                <a:t>Viherryttämistuki</a:t>
              </a:r>
              <a:r>
                <a:rPr kumimoji="0" lang="en-GB" sz="2133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eorgia" pitchFamily="18" charset="0"/>
                  <a:ea typeface="MS PGothic" pitchFamily="34" charset="-128"/>
                  <a:cs typeface="+mn-cs"/>
                </a:rPr>
                <a:t> (30%) </a:t>
              </a:r>
            </a:p>
          </p:txBody>
        </p:sp>
      </p:grpSp>
      <p:sp>
        <p:nvSpPr>
          <p:cNvPr id="17" name="Right Arrow 23">
            <a:extLst>
              <a:ext uri="{FF2B5EF4-FFF2-40B4-BE49-F238E27FC236}">
                <a16:creationId xmlns:a16="http://schemas.microsoft.com/office/drawing/2014/main" id="{F6597119-BA07-4D76-A8E6-EF85A26DE357}"/>
              </a:ext>
            </a:extLst>
          </p:cNvPr>
          <p:cNvSpPr/>
          <p:nvPr/>
        </p:nvSpPr>
        <p:spPr bwMode="auto">
          <a:xfrm>
            <a:off x="3674317" y="1206945"/>
            <a:ext cx="627280" cy="5341547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65948031-39F3-4C3F-BCE9-0C4F8F51AC06}"/>
              </a:ext>
            </a:extLst>
          </p:cNvPr>
          <p:cNvSpPr/>
          <p:nvPr/>
        </p:nvSpPr>
        <p:spPr bwMode="auto">
          <a:xfrm>
            <a:off x="4780165" y="5045164"/>
            <a:ext cx="2631669" cy="1576411"/>
          </a:xfrm>
          <a:custGeom>
            <a:avLst/>
            <a:gdLst>
              <a:gd name="connsiteX0" fmla="*/ 0 w 2882175"/>
              <a:gd name="connsiteY0" fmla="*/ 98097 h 980970"/>
              <a:gd name="connsiteX1" fmla="*/ 28732 w 2882175"/>
              <a:gd name="connsiteY1" fmla="*/ 28732 h 980970"/>
              <a:gd name="connsiteX2" fmla="*/ 98097 w 2882175"/>
              <a:gd name="connsiteY2" fmla="*/ 0 h 980970"/>
              <a:gd name="connsiteX3" fmla="*/ 2784078 w 2882175"/>
              <a:gd name="connsiteY3" fmla="*/ 0 h 980970"/>
              <a:gd name="connsiteX4" fmla="*/ 2853443 w 2882175"/>
              <a:gd name="connsiteY4" fmla="*/ 28732 h 980970"/>
              <a:gd name="connsiteX5" fmla="*/ 2882175 w 2882175"/>
              <a:gd name="connsiteY5" fmla="*/ 98097 h 980970"/>
              <a:gd name="connsiteX6" fmla="*/ 2882175 w 2882175"/>
              <a:gd name="connsiteY6" fmla="*/ 882873 h 980970"/>
              <a:gd name="connsiteX7" fmla="*/ 2853443 w 2882175"/>
              <a:gd name="connsiteY7" fmla="*/ 952238 h 980970"/>
              <a:gd name="connsiteX8" fmla="*/ 2784078 w 2882175"/>
              <a:gd name="connsiteY8" fmla="*/ 980970 h 980970"/>
              <a:gd name="connsiteX9" fmla="*/ 98097 w 2882175"/>
              <a:gd name="connsiteY9" fmla="*/ 980970 h 980970"/>
              <a:gd name="connsiteX10" fmla="*/ 28732 w 2882175"/>
              <a:gd name="connsiteY10" fmla="*/ 952238 h 980970"/>
              <a:gd name="connsiteX11" fmla="*/ 0 w 2882175"/>
              <a:gd name="connsiteY11" fmla="*/ 882873 h 980970"/>
              <a:gd name="connsiteX12" fmla="*/ 0 w 2882175"/>
              <a:gd name="connsiteY12" fmla="*/ 98097 h 98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82175" h="980970">
                <a:moveTo>
                  <a:pt x="0" y="98097"/>
                </a:moveTo>
                <a:cubicBezTo>
                  <a:pt x="0" y="72080"/>
                  <a:pt x="10335" y="47129"/>
                  <a:pt x="28732" y="28732"/>
                </a:cubicBezTo>
                <a:cubicBezTo>
                  <a:pt x="47129" y="10335"/>
                  <a:pt x="72080" y="0"/>
                  <a:pt x="98097" y="0"/>
                </a:cubicBezTo>
                <a:lnTo>
                  <a:pt x="2784078" y="0"/>
                </a:lnTo>
                <a:cubicBezTo>
                  <a:pt x="2810095" y="0"/>
                  <a:pt x="2835046" y="10335"/>
                  <a:pt x="2853443" y="28732"/>
                </a:cubicBezTo>
                <a:cubicBezTo>
                  <a:pt x="2871840" y="47129"/>
                  <a:pt x="2882175" y="72080"/>
                  <a:pt x="2882175" y="98097"/>
                </a:cubicBezTo>
                <a:lnTo>
                  <a:pt x="2882175" y="882873"/>
                </a:lnTo>
                <a:cubicBezTo>
                  <a:pt x="2882175" y="908890"/>
                  <a:pt x="2871840" y="933841"/>
                  <a:pt x="2853443" y="952238"/>
                </a:cubicBezTo>
                <a:cubicBezTo>
                  <a:pt x="2835046" y="970635"/>
                  <a:pt x="2810095" y="980970"/>
                  <a:pt x="2784078" y="980970"/>
                </a:cubicBezTo>
                <a:lnTo>
                  <a:pt x="98097" y="980970"/>
                </a:lnTo>
                <a:cubicBezTo>
                  <a:pt x="72080" y="980970"/>
                  <a:pt x="47129" y="970635"/>
                  <a:pt x="28732" y="952238"/>
                </a:cubicBezTo>
                <a:cubicBezTo>
                  <a:pt x="10335" y="933841"/>
                  <a:pt x="0" y="908890"/>
                  <a:pt x="0" y="882873"/>
                </a:cubicBezTo>
                <a:lnTo>
                  <a:pt x="0" y="98097"/>
                </a:lnTo>
                <a:close/>
              </a:path>
            </a:pathLst>
          </a:cu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56089" tIns="56089" rIns="56089" bIns="56089" anchor="ctr"/>
          <a:lstStyle/>
          <a:p>
            <a:pPr marL="124881" marR="0" lvl="0" indent="0" algn="ctr" defTabSz="1244569" rtl="0" eaLnBrk="1" fontAlgn="base" latinLnBrk="0" hangingPunct="1">
              <a:lnSpc>
                <a:spcPct val="100000"/>
              </a:lnSpc>
              <a:spcBef>
                <a:spcPts val="1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  <a:cs typeface="+mn-cs"/>
              </a:rPr>
              <a:t>Perustuki</a:t>
            </a:r>
            <a:r>
              <a:rPr kumimoji="0" lang="en-GB" sz="21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  <a:cs typeface="+mn-cs"/>
              </a:rPr>
              <a:t> (</a:t>
            </a:r>
            <a:r>
              <a:rPr kumimoji="0" lang="en-GB" sz="2133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  <a:cs typeface="+mn-cs"/>
              </a:rPr>
              <a:t>tasatuki</a:t>
            </a:r>
            <a:r>
              <a:rPr kumimoji="0" lang="en-GB" sz="21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  <a:cs typeface="+mn-cs"/>
              </a:rPr>
              <a:t>)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itchFamily="18" charset="0"/>
              <a:ea typeface="MS PGothic" pitchFamily="34" charset="-128"/>
              <a:cs typeface="+mn-cs"/>
            </a:endParaRPr>
          </a:p>
          <a:p>
            <a:pPr marL="124881" marR="0" lvl="0" indent="0" algn="ctr" defTabSz="1244569" rtl="0" eaLnBrk="1" fontAlgn="base" latinLnBrk="0" hangingPunct="1">
              <a:lnSpc>
                <a:spcPct val="100000"/>
              </a:lnSpc>
              <a:spcBef>
                <a:spcPts val="1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  <a:cs typeface="+mn-cs"/>
              </a:rPr>
              <a:t>Yht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  <a:cs typeface="+mn-cs"/>
              </a:rPr>
              <a:t>. (60 %, sis.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  <a:cs typeface="+mn-cs"/>
              </a:rPr>
              <a:t>ehd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  <a:cs typeface="+mn-cs"/>
              </a:rPr>
              <a:t>.)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25" name="Freeform 22">
            <a:extLst>
              <a:ext uri="{FF2B5EF4-FFF2-40B4-BE49-F238E27FC236}">
                <a16:creationId xmlns:a16="http://schemas.microsoft.com/office/drawing/2014/main" id="{F2016C85-DE05-4F5A-86E5-47AB42D9151C}"/>
              </a:ext>
            </a:extLst>
          </p:cNvPr>
          <p:cNvSpPr/>
          <p:nvPr/>
        </p:nvSpPr>
        <p:spPr bwMode="auto">
          <a:xfrm>
            <a:off x="4764769" y="3858695"/>
            <a:ext cx="2631621" cy="1159353"/>
          </a:xfrm>
          <a:custGeom>
            <a:avLst/>
            <a:gdLst>
              <a:gd name="connsiteX0" fmla="*/ 0 w 2910994"/>
              <a:gd name="connsiteY0" fmla="*/ 108669 h 1086694"/>
              <a:gd name="connsiteX1" fmla="*/ 31829 w 2910994"/>
              <a:gd name="connsiteY1" fmla="*/ 31828 h 1086694"/>
              <a:gd name="connsiteX2" fmla="*/ 108670 w 2910994"/>
              <a:gd name="connsiteY2" fmla="*/ 0 h 1086694"/>
              <a:gd name="connsiteX3" fmla="*/ 2802325 w 2910994"/>
              <a:gd name="connsiteY3" fmla="*/ 0 h 1086694"/>
              <a:gd name="connsiteX4" fmla="*/ 2879166 w 2910994"/>
              <a:gd name="connsiteY4" fmla="*/ 31829 h 1086694"/>
              <a:gd name="connsiteX5" fmla="*/ 2910994 w 2910994"/>
              <a:gd name="connsiteY5" fmla="*/ 108670 h 1086694"/>
              <a:gd name="connsiteX6" fmla="*/ 2910994 w 2910994"/>
              <a:gd name="connsiteY6" fmla="*/ 978025 h 1086694"/>
              <a:gd name="connsiteX7" fmla="*/ 2879166 w 2910994"/>
              <a:gd name="connsiteY7" fmla="*/ 1054866 h 1086694"/>
              <a:gd name="connsiteX8" fmla="*/ 2802325 w 2910994"/>
              <a:gd name="connsiteY8" fmla="*/ 1086694 h 1086694"/>
              <a:gd name="connsiteX9" fmla="*/ 108669 w 2910994"/>
              <a:gd name="connsiteY9" fmla="*/ 1086694 h 1086694"/>
              <a:gd name="connsiteX10" fmla="*/ 31828 w 2910994"/>
              <a:gd name="connsiteY10" fmla="*/ 1054866 h 1086694"/>
              <a:gd name="connsiteX11" fmla="*/ 0 w 2910994"/>
              <a:gd name="connsiteY11" fmla="*/ 978025 h 1086694"/>
              <a:gd name="connsiteX12" fmla="*/ 0 w 2910994"/>
              <a:gd name="connsiteY12" fmla="*/ 108669 h 1086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10994" h="1086694">
                <a:moveTo>
                  <a:pt x="0" y="108669"/>
                </a:moveTo>
                <a:cubicBezTo>
                  <a:pt x="0" y="79848"/>
                  <a:pt x="11449" y="52208"/>
                  <a:pt x="31829" y="31828"/>
                </a:cubicBezTo>
                <a:cubicBezTo>
                  <a:pt x="52208" y="11449"/>
                  <a:pt x="79849" y="0"/>
                  <a:pt x="108670" y="0"/>
                </a:cubicBezTo>
                <a:lnTo>
                  <a:pt x="2802325" y="0"/>
                </a:lnTo>
                <a:cubicBezTo>
                  <a:pt x="2831146" y="0"/>
                  <a:pt x="2858786" y="11449"/>
                  <a:pt x="2879166" y="31829"/>
                </a:cubicBezTo>
                <a:cubicBezTo>
                  <a:pt x="2899545" y="52208"/>
                  <a:pt x="2910994" y="79849"/>
                  <a:pt x="2910994" y="108670"/>
                </a:cubicBezTo>
                <a:lnTo>
                  <a:pt x="2910994" y="978025"/>
                </a:lnTo>
                <a:cubicBezTo>
                  <a:pt x="2910994" y="1006846"/>
                  <a:pt x="2899545" y="1034486"/>
                  <a:pt x="2879166" y="1054866"/>
                </a:cubicBezTo>
                <a:cubicBezTo>
                  <a:pt x="2858787" y="1075245"/>
                  <a:pt x="2831146" y="1086694"/>
                  <a:pt x="2802325" y="1086694"/>
                </a:cubicBezTo>
                <a:lnTo>
                  <a:pt x="108669" y="1086694"/>
                </a:lnTo>
                <a:cubicBezTo>
                  <a:pt x="79848" y="1086694"/>
                  <a:pt x="52208" y="1075245"/>
                  <a:pt x="31828" y="1054866"/>
                </a:cubicBezTo>
                <a:cubicBezTo>
                  <a:pt x="11449" y="1034487"/>
                  <a:pt x="0" y="1006846"/>
                  <a:pt x="0" y="978025"/>
                </a:cubicBezTo>
                <a:lnTo>
                  <a:pt x="0" y="108669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0217" tIns="60217" rIns="60217" bIns="60217" anchor="ctr"/>
          <a:lstStyle/>
          <a:p>
            <a:pPr marL="124881" marR="0" lvl="0" indent="0" algn="ctr" defTabSz="1244569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  <a:cs typeface="+mn-cs"/>
              </a:rPr>
              <a:t>Ehdollisuus</a:t>
            </a:r>
            <a:endParaRPr kumimoji="0" lang="en-GB" sz="21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26" name="Freeform 22">
            <a:extLst>
              <a:ext uri="{FF2B5EF4-FFF2-40B4-BE49-F238E27FC236}">
                <a16:creationId xmlns:a16="http://schemas.microsoft.com/office/drawing/2014/main" id="{C95F8681-1573-4B84-875C-9FB57FE1A183}"/>
              </a:ext>
            </a:extLst>
          </p:cNvPr>
          <p:cNvSpPr/>
          <p:nvPr/>
        </p:nvSpPr>
        <p:spPr bwMode="auto">
          <a:xfrm>
            <a:off x="4764768" y="3156022"/>
            <a:ext cx="2631621" cy="689115"/>
          </a:xfrm>
          <a:custGeom>
            <a:avLst/>
            <a:gdLst>
              <a:gd name="connsiteX0" fmla="*/ 0 w 2910994"/>
              <a:gd name="connsiteY0" fmla="*/ 108669 h 1086694"/>
              <a:gd name="connsiteX1" fmla="*/ 31829 w 2910994"/>
              <a:gd name="connsiteY1" fmla="*/ 31828 h 1086694"/>
              <a:gd name="connsiteX2" fmla="*/ 108670 w 2910994"/>
              <a:gd name="connsiteY2" fmla="*/ 0 h 1086694"/>
              <a:gd name="connsiteX3" fmla="*/ 2802325 w 2910994"/>
              <a:gd name="connsiteY3" fmla="*/ 0 h 1086694"/>
              <a:gd name="connsiteX4" fmla="*/ 2879166 w 2910994"/>
              <a:gd name="connsiteY4" fmla="*/ 31829 h 1086694"/>
              <a:gd name="connsiteX5" fmla="*/ 2910994 w 2910994"/>
              <a:gd name="connsiteY5" fmla="*/ 108670 h 1086694"/>
              <a:gd name="connsiteX6" fmla="*/ 2910994 w 2910994"/>
              <a:gd name="connsiteY6" fmla="*/ 978025 h 1086694"/>
              <a:gd name="connsiteX7" fmla="*/ 2879166 w 2910994"/>
              <a:gd name="connsiteY7" fmla="*/ 1054866 h 1086694"/>
              <a:gd name="connsiteX8" fmla="*/ 2802325 w 2910994"/>
              <a:gd name="connsiteY8" fmla="*/ 1086694 h 1086694"/>
              <a:gd name="connsiteX9" fmla="*/ 108669 w 2910994"/>
              <a:gd name="connsiteY9" fmla="*/ 1086694 h 1086694"/>
              <a:gd name="connsiteX10" fmla="*/ 31828 w 2910994"/>
              <a:gd name="connsiteY10" fmla="*/ 1054866 h 1086694"/>
              <a:gd name="connsiteX11" fmla="*/ 0 w 2910994"/>
              <a:gd name="connsiteY11" fmla="*/ 978025 h 1086694"/>
              <a:gd name="connsiteX12" fmla="*/ 0 w 2910994"/>
              <a:gd name="connsiteY12" fmla="*/ 108669 h 1086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10994" h="1086694">
                <a:moveTo>
                  <a:pt x="0" y="108669"/>
                </a:moveTo>
                <a:cubicBezTo>
                  <a:pt x="0" y="79848"/>
                  <a:pt x="11449" y="52208"/>
                  <a:pt x="31829" y="31828"/>
                </a:cubicBezTo>
                <a:cubicBezTo>
                  <a:pt x="52208" y="11449"/>
                  <a:pt x="79849" y="0"/>
                  <a:pt x="108670" y="0"/>
                </a:cubicBezTo>
                <a:lnTo>
                  <a:pt x="2802325" y="0"/>
                </a:lnTo>
                <a:cubicBezTo>
                  <a:pt x="2831146" y="0"/>
                  <a:pt x="2858786" y="11449"/>
                  <a:pt x="2879166" y="31829"/>
                </a:cubicBezTo>
                <a:cubicBezTo>
                  <a:pt x="2899545" y="52208"/>
                  <a:pt x="2910994" y="79849"/>
                  <a:pt x="2910994" y="108670"/>
                </a:cubicBezTo>
                <a:lnTo>
                  <a:pt x="2910994" y="978025"/>
                </a:lnTo>
                <a:cubicBezTo>
                  <a:pt x="2910994" y="1006846"/>
                  <a:pt x="2899545" y="1034486"/>
                  <a:pt x="2879166" y="1054866"/>
                </a:cubicBezTo>
                <a:cubicBezTo>
                  <a:pt x="2858787" y="1075245"/>
                  <a:pt x="2831146" y="1086694"/>
                  <a:pt x="2802325" y="1086694"/>
                </a:cubicBezTo>
                <a:lnTo>
                  <a:pt x="108669" y="1086694"/>
                </a:lnTo>
                <a:cubicBezTo>
                  <a:pt x="79848" y="1086694"/>
                  <a:pt x="52208" y="1075245"/>
                  <a:pt x="31828" y="1054866"/>
                </a:cubicBezTo>
                <a:cubicBezTo>
                  <a:pt x="11449" y="1034487"/>
                  <a:pt x="0" y="1006846"/>
                  <a:pt x="0" y="978025"/>
                </a:cubicBezTo>
                <a:lnTo>
                  <a:pt x="0" y="108669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0217" tIns="60217" rIns="60217" bIns="60217" anchor="ctr"/>
          <a:lstStyle/>
          <a:p>
            <a:pPr marL="124881" marR="0" lvl="0" indent="0" algn="ctr" defTabSz="1244569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  <a:cs typeface="+mn-cs"/>
              </a:rPr>
              <a:t>Eko-ohjelma</a:t>
            </a:r>
            <a:endParaRPr kumimoji="0" lang="en-GB" sz="21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itchFamily="18" charset="0"/>
              <a:ea typeface="MS PGothic" pitchFamily="34" charset="-128"/>
              <a:cs typeface="+mn-cs"/>
            </a:endParaRPr>
          </a:p>
          <a:p>
            <a:pPr marL="124881" marR="0" lvl="0" indent="0" algn="ctr" defTabSz="1244569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  <a:cs typeface="+mn-cs"/>
              </a:rPr>
              <a:t> </a:t>
            </a:r>
            <a:r>
              <a:rPr kumimoji="0" lang="en-GB" sz="2133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  <a:cs typeface="+mn-cs"/>
              </a:rPr>
              <a:t>(20 %?) </a:t>
            </a:r>
          </a:p>
        </p:txBody>
      </p:sp>
      <p:sp>
        <p:nvSpPr>
          <p:cNvPr id="27" name="Freeform 21">
            <a:extLst>
              <a:ext uri="{FF2B5EF4-FFF2-40B4-BE49-F238E27FC236}">
                <a16:creationId xmlns:a16="http://schemas.microsoft.com/office/drawing/2014/main" id="{17C344D7-7308-4B88-B546-607E5273D1BF}"/>
              </a:ext>
            </a:extLst>
          </p:cNvPr>
          <p:cNvSpPr/>
          <p:nvPr/>
        </p:nvSpPr>
        <p:spPr bwMode="auto">
          <a:xfrm>
            <a:off x="4764767" y="2844682"/>
            <a:ext cx="2631621" cy="264647"/>
          </a:xfrm>
          <a:custGeom>
            <a:avLst/>
            <a:gdLst>
              <a:gd name="connsiteX0" fmla="*/ 0 w 2910994"/>
              <a:gd name="connsiteY0" fmla="*/ 108669 h 1086694"/>
              <a:gd name="connsiteX1" fmla="*/ 31829 w 2910994"/>
              <a:gd name="connsiteY1" fmla="*/ 31828 h 1086694"/>
              <a:gd name="connsiteX2" fmla="*/ 108670 w 2910994"/>
              <a:gd name="connsiteY2" fmla="*/ 0 h 1086694"/>
              <a:gd name="connsiteX3" fmla="*/ 2802325 w 2910994"/>
              <a:gd name="connsiteY3" fmla="*/ 0 h 1086694"/>
              <a:gd name="connsiteX4" fmla="*/ 2879166 w 2910994"/>
              <a:gd name="connsiteY4" fmla="*/ 31829 h 1086694"/>
              <a:gd name="connsiteX5" fmla="*/ 2910994 w 2910994"/>
              <a:gd name="connsiteY5" fmla="*/ 108670 h 1086694"/>
              <a:gd name="connsiteX6" fmla="*/ 2910994 w 2910994"/>
              <a:gd name="connsiteY6" fmla="*/ 978025 h 1086694"/>
              <a:gd name="connsiteX7" fmla="*/ 2879166 w 2910994"/>
              <a:gd name="connsiteY7" fmla="*/ 1054866 h 1086694"/>
              <a:gd name="connsiteX8" fmla="*/ 2802325 w 2910994"/>
              <a:gd name="connsiteY8" fmla="*/ 1086694 h 1086694"/>
              <a:gd name="connsiteX9" fmla="*/ 108669 w 2910994"/>
              <a:gd name="connsiteY9" fmla="*/ 1086694 h 1086694"/>
              <a:gd name="connsiteX10" fmla="*/ 31828 w 2910994"/>
              <a:gd name="connsiteY10" fmla="*/ 1054866 h 1086694"/>
              <a:gd name="connsiteX11" fmla="*/ 0 w 2910994"/>
              <a:gd name="connsiteY11" fmla="*/ 978025 h 1086694"/>
              <a:gd name="connsiteX12" fmla="*/ 0 w 2910994"/>
              <a:gd name="connsiteY12" fmla="*/ 108669 h 1086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10994" h="1086694">
                <a:moveTo>
                  <a:pt x="0" y="108669"/>
                </a:moveTo>
                <a:cubicBezTo>
                  <a:pt x="0" y="79848"/>
                  <a:pt x="11449" y="52208"/>
                  <a:pt x="31829" y="31828"/>
                </a:cubicBezTo>
                <a:cubicBezTo>
                  <a:pt x="52208" y="11449"/>
                  <a:pt x="79849" y="0"/>
                  <a:pt x="108670" y="0"/>
                </a:cubicBezTo>
                <a:lnTo>
                  <a:pt x="2802325" y="0"/>
                </a:lnTo>
                <a:cubicBezTo>
                  <a:pt x="2831146" y="0"/>
                  <a:pt x="2858786" y="11449"/>
                  <a:pt x="2879166" y="31829"/>
                </a:cubicBezTo>
                <a:cubicBezTo>
                  <a:pt x="2899545" y="52208"/>
                  <a:pt x="2910994" y="79849"/>
                  <a:pt x="2910994" y="108670"/>
                </a:cubicBezTo>
                <a:lnTo>
                  <a:pt x="2910994" y="978025"/>
                </a:lnTo>
                <a:cubicBezTo>
                  <a:pt x="2910994" y="1006846"/>
                  <a:pt x="2899545" y="1034486"/>
                  <a:pt x="2879166" y="1054866"/>
                </a:cubicBezTo>
                <a:cubicBezTo>
                  <a:pt x="2858787" y="1075245"/>
                  <a:pt x="2831146" y="1086694"/>
                  <a:pt x="2802325" y="1086694"/>
                </a:cubicBezTo>
                <a:lnTo>
                  <a:pt x="108669" y="1086694"/>
                </a:lnTo>
                <a:cubicBezTo>
                  <a:pt x="79848" y="1086694"/>
                  <a:pt x="52208" y="1075245"/>
                  <a:pt x="31828" y="1054866"/>
                </a:cubicBezTo>
                <a:cubicBezTo>
                  <a:pt x="11449" y="1034487"/>
                  <a:pt x="0" y="1006846"/>
                  <a:pt x="0" y="978025"/>
                </a:cubicBezTo>
                <a:lnTo>
                  <a:pt x="0" y="108669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0217" tIns="60217" rIns="60217" bIns="60217" anchor="ctr"/>
          <a:lstStyle/>
          <a:p>
            <a:pPr marL="124881" marR="0" lvl="0" indent="0" algn="ctr" defTabSz="1244569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133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  <a:cs typeface="+mn-cs"/>
              </a:rPr>
              <a:t>Nuoret (min. 2%) </a:t>
            </a:r>
          </a:p>
        </p:txBody>
      </p:sp>
      <p:sp>
        <p:nvSpPr>
          <p:cNvPr id="28" name="Freeform 20">
            <a:extLst>
              <a:ext uri="{FF2B5EF4-FFF2-40B4-BE49-F238E27FC236}">
                <a16:creationId xmlns:a16="http://schemas.microsoft.com/office/drawing/2014/main" id="{041A83BF-F357-455C-BD90-2C4904B5DAC7}"/>
              </a:ext>
            </a:extLst>
          </p:cNvPr>
          <p:cNvSpPr/>
          <p:nvPr/>
        </p:nvSpPr>
        <p:spPr bwMode="auto">
          <a:xfrm>
            <a:off x="4780165" y="1867204"/>
            <a:ext cx="2631669" cy="907407"/>
          </a:xfrm>
          <a:custGeom>
            <a:avLst/>
            <a:gdLst>
              <a:gd name="connsiteX0" fmla="*/ 0 w 2910994"/>
              <a:gd name="connsiteY0" fmla="*/ 108669 h 1086694"/>
              <a:gd name="connsiteX1" fmla="*/ 31829 w 2910994"/>
              <a:gd name="connsiteY1" fmla="*/ 31828 h 1086694"/>
              <a:gd name="connsiteX2" fmla="*/ 108670 w 2910994"/>
              <a:gd name="connsiteY2" fmla="*/ 0 h 1086694"/>
              <a:gd name="connsiteX3" fmla="*/ 2802325 w 2910994"/>
              <a:gd name="connsiteY3" fmla="*/ 0 h 1086694"/>
              <a:gd name="connsiteX4" fmla="*/ 2879166 w 2910994"/>
              <a:gd name="connsiteY4" fmla="*/ 31829 h 1086694"/>
              <a:gd name="connsiteX5" fmla="*/ 2910994 w 2910994"/>
              <a:gd name="connsiteY5" fmla="*/ 108670 h 1086694"/>
              <a:gd name="connsiteX6" fmla="*/ 2910994 w 2910994"/>
              <a:gd name="connsiteY6" fmla="*/ 978025 h 1086694"/>
              <a:gd name="connsiteX7" fmla="*/ 2879166 w 2910994"/>
              <a:gd name="connsiteY7" fmla="*/ 1054866 h 1086694"/>
              <a:gd name="connsiteX8" fmla="*/ 2802325 w 2910994"/>
              <a:gd name="connsiteY8" fmla="*/ 1086694 h 1086694"/>
              <a:gd name="connsiteX9" fmla="*/ 108669 w 2910994"/>
              <a:gd name="connsiteY9" fmla="*/ 1086694 h 1086694"/>
              <a:gd name="connsiteX10" fmla="*/ 31828 w 2910994"/>
              <a:gd name="connsiteY10" fmla="*/ 1054866 h 1086694"/>
              <a:gd name="connsiteX11" fmla="*/ 0 w 2910994"/>
              <a:gd name="connsiteY11" fmla="*/ 978025 h 1086694"/>
              <a:gd name="connsiteX12" fmla="*/ 0 w 2910994"/>
              <a:gd name="connsiteY12" fmla="*/ 108669 h 1086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10994" h="1086694">
                <a:moveTo>
                  <a:pt x="0" y="108669"/>
                </a:moveTo>
                <a:cubicBezTo>
                  <a:pt x="0" y="79848"/>
                  <a:pt x="11449" y="52208"/>
                  <a:pt x="31829" y="31828"/>
                </a:cubicBezTo>
                <a:cubicBezTo>
                  <a:pt x="52208" y="11449"/>
                  <a:pt x="79849" y="0"/>
                  <a:pt x="108670" y="0"/>
                </a:cubicBezTo>
                <a:lnTo>
                  <a:pt x="2802325" y="0"/>
                </a:lnTo>
                <a:cubicBezTo>
                  <a:pt x="2831146" y="0"/>
                  <a:pt x="2858786" y="11449"/>
                  <a:pt x="2879166" y="31829"/>
                </a:cubicBezTo>
                <a:cubicBezTo>
                  <a:pt x="2899545" y="52208"/>
                  <a:pt x="2910994" y="79849"/>
                  <a:pt x="2910994" y="108670"/>
                </a:cubicBezTo>
                <a:lnTo>
                  <a:pt x="2910994" y="978025"/>
                </a:lnTo>
                <a:cubicBezTo>
                  <a:pt x="2910994" y="1006846"/>
                  <a:pt x="2899545" y="1034486"/>
                  <a:pt x="2879166" y="1054866"/>
                </a:cubicBezTo>
                <a:cubicBezTo>
                  <a:pt x="2858787" y="1075245"/>
                  <a:pt x="2831146" y="1086694"/>
                  <a:pt x="2802325" y="1086694"/>
                </a:cubicBezTo>
                <a:lnTo>
                  <a:pt x="108669" y="1086694"/>
                </a:lnTo>
                <a:cubicBezTo>
                  <a:pt x="79848" y="1086694"/>
                  <a:pt x="52208" y="1075245"/>
                  <a:pt x="31828" y="1054866"/>
                </a:cubicBezTo>
                <a:cubicBezTo>
                  <a:pt x="11449" y="1034487"/>
                  <a:pt x="0" y="1006846"/>
                  <a:pt x="0" y="978025"/>
                </a:cubicBezTo>
                <a:lnTo>
                  <a:pt x="0" y="108669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0217" tIns="60217" rIns="60217" bIns="60217" anchor="ctr"/>
          <a:lstStyle/>
          <a:p>
            <a:pPr marL="124881" marR="0" lvl="0" indent="0" algn="ctr" defTabSz="1244569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  <a:cs typeface="+mn-cs"/>
              </a:rPr>
              <a:t>Tuotantoon</a:t>
            </a:r>
            <a:r>
              <a:rPr kumimoji="0" lang="en-GB" sz="21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  <a:cs typeface="+mn-cs"/>
              </a:rPr>
              <a:t> </a:t>
            </a:r>
            <a:r>
              <a:rPr kumimoji="0" lang="en-GB" sz="2133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  <a:cs typeface="+mn-cs"/>
              </a:rPr>
              <a:t>sidotut</a:t>
            </a:r>
            <a:r>
              <a:rPr kumimoji="0" lang="en-GB" sz="21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  <a:cs typeface="+mn-cs"/>
              </a:rPr>
              <a:t> </a:t>
            </a:r>
            <a:r>
              <a:rPr kumimoji="0" lang="en-GB" sz="2133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  <a:cs typeface="+mn-cs"/>
              </a:rPr>
              <a:t>tuet</a:t>
            </a:r>
            <a:r>
              <a:rPr kumimoji="0" lang="en-GB" sz="21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  <a:cs typeface="+mn-cs"/>
              </a:rPr>
              <a:t> (19,6 %)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Käsinkirjoitus 3">
                <a:extLst>
                  <a:ext uri="{FF2B5EF4-FFF2-40B4-BE49-F238E27FC236}">
                    <a16:creationId xmlns:a16="http://schemas.microsoft.com/office/drawing/2014/main" id="{4490FCA6-B355-42BC-9F0A-26A983539A27}"/>
                  </a:ext>
                </a:extLst>
              </p14:cNvPr>
              <p14:cNvContentPartPr/>
              <p14:nvPr/>
            </p14:nvContentPartPr>
            <p14:xfrm>
              <a:off x="7498800" y="1799280"/>
              <a:ext cx="3691800" cy="4736520"/>
            </p14:xfrm>
          </p:contentPart>
        </mc:Choice>
        <mc:Fallback xmlns="">
          <p:pic>
            <p:nvPicPr>
              <p:cNvPr id="4" name="Käsinkirjoitus 3">
                <a:extLst>
                  <a:ext uri="{FF2B5EF4-FFF2-40B4-BE49-F238E27FC236}">
                    <a16:creationId xmlns:a16="http://schemas.microsoft.com/office/drawing/2014/main" id="{4490FCA6-B355-42BC-9F0A-26A983539A2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89440" y="1789920"/>
                <a:ext cx="3710520" cy="47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Käsinkirjoitus 1">
                <a:extLst>
                  <a:ext uri="{FF2B5EF4-FFF2-40B4-BE49-F238E27FC236}">
                    <a16:creationId xmlns:a16="http://schemas.microsoft.com/office/drawing/2014/main" id="{09A53C68-0503-44E2-BBE0-918FCD2105FF}"/>
                  </a:ext>
                </a:extLst>
              </p14:cNvPr>
              <p14:cNvContentPartPr/>
              <p14:nvPr/>
            </p14:nvContentPartPr>
            <p14:xfrm>
              <a:off x="266760" y="3015000"/>
              <a:ext cx="1024200" cy="3689280"/>
            </p14:xfrm>
          </p:contentPart>
        </mc:Choice>
        <mc:Fallback xmlns="">
          <p:pic>
            <p:nvPicPr>
              <p:cNvPr id="2" name="Käsinkirjoitus 1">
                <a:extLst>
                  <a:ext uri="{FF2B5EF4-FFF2-40B4-BE49-F238E27FC236}">
                    <a16:creationId xmlns:a16="http://schemas.microsoft.com/office/drawing/2014/main" id="{09A53C68-0503-44E2-BBE0-918FCD2105F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7400" y="3005640"/>
                <a:ext cx="1042920" cy="370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742699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" y="260351"/>
            <a:ext cx="11522815" cy="721783"/>
          </a:xfrm>
          <a:prstGeom prst="rect">
            <a:avLst/>
          </a:prstGeom>
        </p:spPr>
        <p:txBody>
          <a:bodyPr/>
          <a:lstStyle/>
          <a:p>
            <a:r>
              <a:rPr lang="fi-FI" altLang="fi-FI" sz="4400" dirty="0">
                <a:solidFill>
                  <a:schemeClr val="accent1"/>
                </a:solidFill>
                <a:latin typeface="Calibri" panose="020F0502020204030204" pitchFamily="34" charset="0"/>
              </a:rPr>
              <a:t>EU:n kokonaan rahoittama suora tuki 2015 – 2027</a:t>
            </a:r>
            <a:br>
              <a:rPr lang="fi-FI" altLang="fi-FI" sz="4400" dirty="0">
                <a:solidFill>
                  <a:schemeClr val="accent1"/>
                </a:solidFill>
                <a:latin typeface="Calibri" panose="020F0502020204030204" pitchFamily="34" charset="0"/>
              </a:rPr>
            </a:br>
            <a:r>
              <a:rPr lang="fi-FI" altLang="fi-FI" sz="2000" dirty="0">
                <a:solidFill>
                  <a:schemeClr val="accent1"/>
                </a:solidFill>
                <a:latin typeface="Calibri" panose="020F0502020204030204" pitchFamily="34" charset="0"/>
              </a:rPr>
              <a:t>Vaihtoehto B, uudelleenjakotuki -ei tukikattoa</a:t>
            </a:r>
            <a:endParaRPr lang="fi-FI" altLang="fi-FI" sz="4400" dirty="0">
              <a:latin typeface="Calibri" panose="020F0502020204030204" pitchFamily="34" charset="0"/>
            </a:endParaRPr>
          </a:p>
        </p:txBody>
      </p:sp>
      <p:sp>
        <p:nvSpPr>
          <p:cNvPr id="21507" name="Dian numeron paikkamerkki 5"/>
          <p:cNvSpPr txBox="1">
            <a:spLocks noGrp="1"/>
          </p:cNvSpPr>
          <p:nvPr/>
        </p:nvSpPr>
        <p:spPr bwMode="auto">
          <a:xfrm>
            <a:off x="508000" y="6389691"/>
            <a:ext cx="2540000" cy="22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/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15E6B4-00D6-4451-823C-14C6790768EA}" type="slidenum">
              <a:rPr kumimoji="0" lang="fi-FI" altLang="fi-FI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pPr marL="0" marR="0" lvl="0" indent="0" algn="l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fi-FI" altLang="fi-FI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grpSp>
        <p:nvGrpSpPr>
          <p:cNvPr id="21511" name="Group 64"/>
          <p:cNvGrpSpPr>
            <a:grpSpLocks/>
          </p:cNvGrpSpPr>
          <p:nvPr/>
        </p:nvGrpSpPr>
        <p:grpSpPr bwMode="auto">
          <a:xfrm>
            <a:off x="853455" y="1206945"/>
            <a:ext cx="11270839" cy="5450936"/>
            <a:chOff x="-349" y="1025"/>
            <a:chExt cx="5769" cy="3258"/>
          </a:xfrm>
        </p:grpSpPr>
        <p:grpSp>
          <p:nvGrpSpPr>
            <p:cNvPr id="21526" name="Group 13"/>
            <p:cNvGrpSpPr>
              <a:grpSpLocks/>
            </p:cNvGrpSpPr>
            <p:nvPr/>
          </p:nvGrpSpPr>
          <p:grpSpPr bwMode="auto">
            <a:xfrm>
              <a:off x="-349" y="1025"/>
              <a:ext cx="5769" cy="3258"/>
              <a:chOff x="-646322" y="1844824"/>
              <a:chExt cx="8890730" cy="5526850"/>
            </a:xfrm>
          </p:grpSpPr>
          <p:sp>
            <p:nvSpPr>
              <p:cNvPr id="21529" name="Rectangle 14"/>
              <p:cNvSpPr>
                <a:spLocks noChangeArrowheads="1"/>
              </p:cNvSpPr>
              <p:nvPr/>
            </p:nvSpPr>
            <p:spPr bwMode="auto">
              <a:xfrm>
                <a:off x="1115616" y="1844824"/>
                <a:ext cx="7128792" cy="2232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altLang="fi-FI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eorgia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9" name="Freeform 18"/>
              <p:cNvSpPr/>
              <p:nvPr/>
            </p:nvSpPr>
            <p:spPr>
              <a:xfrm>
                <a:off x="-646322" y="4852529"/>
                <a:ext cx="2075864" cy="2519145"/>
              </a:xfrm>
              <a:custGeom>
                <a:avLst/>
                <a:gdLst>
                  <a:gd name="connsiteX0" fmla="*/ 0 w 2882175"/>
                  <a:gd name="connsiteY0" fmla="*/ 98097 h 980970"/>
                  <a:gd name="connsiteX1" fmla="*/ 28732 w 2882175"/>
                  <a:gd name="connsiteY1" fmla="*/ 28732 h 980970"/>
                  <a:gd name="connsiteX2" fmla="*/ 98097 w 2882175"/>
                  <a:gd name="connsiteY2" fmla="*/ 0 h 980970"/>
                  <a:gd name="connsiteX3" fmla="*/ 2784078 w 2882175"/>
                  <a:gd name="connsiteY3" fmla="*/ 0 h 980970"/>
                  <a:gd name="connsiteX4" fmla="*/ 2853443 w 2882175"/>
                  <a:gd name="connsiteY4" fmla="*/ 28732 h 980970"/>
                  <a:gd name="connsiteX5" fmla="*/ 2882175 w 2882175"/>
                  <a:gd name="connsiteY5" fmla="*/ 98097 h 980970"/>
                  <a:gd name="connsiteX6" fmla="*/ 2882175 w 2882175"/>
                  <a:gd name="connsiteY6" fmla="*/ 882873 h 980970"/>
                  <a:gd name="connsiteX7" fmla="*/ 2853443 w 2882175"/>
                  <a:gd name="connsiteY7" fmla="*/ 952238 h 980970"/>
                  <a:gd name="connsiteX8" fmla="*/ 2784078 w 2882175"/>
                  <a:gd name="connsiteY8" fmla="*/ 980970 h 980970"/>
                  <a:gd name="connsiteX9" fmla="*/ 98097 w 2882175"/>
                  <a:gd name="connsiteY9" fmla="*/ 980970 h 980970"/>
                  <a:gd name="connsiteX10" fmla="*/ 28732 w 2882175"/>
                  <a:gd name="connsiteY10" fmla="*/ 952238 h 980970"/>
                  <a:gd name="connsiteX11" fmla="*/ 0 w 2882175"/>
                  <a:gd name="connsiteY11" fmla="*/ 882873 h 980970"/>
                  <a:gd name="connsiteX12" fmla="*/ 0 w 2882175"/>
                  <a:gd name="connsiteY12" fmla="*/ 98097 h 980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82175" h="980970">
                    <a:moveTo>
                      <a:pt x="0" y="98097"/>
                    </a:moveTo>
                    <a:cubicBezTo>
                      <a:pt x="0" y="72080"/>
                      <a:pt x="10335" y="47129"/>
                      <a:pt x="28732" y="28732"/>
                    </a:cubicBezTo>
                    <a:cubicBezTo>
                      <a:pt x="47129" y="10335"/>
                      <a:pt x="72080" y="0"/>
                      <a:pt x="98097" y="0"/>
                    </a:cubicBezTo>
                    <a:lnTo>
                      <a:pt x="2784078" y="0"/>
                    </a:lnTo>
                    <a:cubicBezTo>
                      <a:pt x="2810095" y="0"/>
                      <a:pt x="2835046" y="10335"/>
                      <a:pt x="2853443" y="28732"/>
                    </a:cubicBezTo>
                    <a:cubicBezTo>
                      <a:pt x="2871840" y="47129"/>
                      <a:pt x="2882175" y="72080"/>
                      <a:pt x="2882175" y="98097"/>
                    </a:cubicBezTo>
                    <a:lnTo>
                      <a:pt x="2882175" y="882873"/>
                    </a:lnTo>
                    <a:cubicBezTo>
                      <a:pt x="2882175" y="908890"/>
                      <a:pt x="2871840" y="933841"/>
                      <a:pt x="2853443" y="952238"/>
                    </a:cubicBezTo>
                    <a:cubicBezTo>
                      <a:pt x="2835046" y="970635"/>
                      <a:pt x="2810095" y="980970"/>
                      <a:pt x="2784078" y="980970"/>
                    </a:cubicBezTo>
                    <a:lnTo>
                      <a:pt x="98097" y="980970"/>
                    </a:lnTo>
                    <a:cubicBezTo>
                      <a:pt x="72080" y="980970"/>
                      <a:pt x="47129" y="970635"/>
                      <a:pt x="28732" y="952238"/>
                    </a:cubicBezTo>
                    <a:cubicBezTo>
                      <a:pt x="10335" y="933841"/>
                      <a:pt x="0" y="908890"/>
                      <a:pt x="0" y="882873"/>
                    </a:cubicBezTo>
                    <a:lnTo>
                      <a:pt x="0" y="98097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56089" tIns="56089" rIns="56089" bIns="56089" anchor="ctr"/>
              <a:lstStyle/>
              <a:p>
                <a:pPr marL="124881" marR="0" lvl="0" indent="0" algn="ctr" defTabSz="1244569" rtl="0" eaLnBrk="1" fontAlgn="base" latinLnBrk="0" hangingPunct="1">
                  <a:lnSpc>
                    <a:spcPct val="100000"/>
                  </a:lnSpc>
                  <a:spcBef>
                    <a:spcPts val="160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eorgia" pitchFamily="18" charset="0"/>
                  <a:ea typeface="MS PGothic" pitchFamily="34" charset="-128"/>
                  <a:cs typeface="+mn-cs"/>
                </a:endParaRPr>
              </a:p>
              <a:p>
                <a:pPr marL="124881" marR="0" lvl="0" indent="0" algn="ctr" defTabSz="1244569" rtl="0" eaLnBrk="1" fontAlgn="base" latinLnBrk="0" hangingPunct="1">
                  <a:lnSpc>
                    <a:spcPct val="100000"/>
                  </a:lnSpc>
                  <a:spcBef>
                    <a:spcPts val="160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133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eorgia" pitchFamily="18" charset="0"/>
                    <a:ea typeface="MS PGothic" pitchFamily="34" charset="-128"/>
                    <a:cs typeface="+mn-cs"/>
                  </a:rPr>
                  <a:t>Perustuki</a:t>
                </a:r>
                <a:r>
                  <a:rPr kumimoji="0" lang="en-GB" sz="213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eorgia" pitchFamily="18" charset="0"/>
                    <a:ea typeface="MS PGothic" pitchFamily="34" charset="-128"/>
                    <a:cs typeface="+mn-cs"/>
                  </a:rPr>
                  <a:t> (</a:t>
                </a:r>
                <a:r>
                  <a:rPr kumimoji="0" lang="en-GB" sz="2133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eorgia" pitchFamily="18" charset="0"/>
                    <a:ea typeface="MS PGothic" pitchFamily="34" charset="-128"/>
                    <a:cs typeface="+mn-cs"/>
                  </a:rPr>
                  <a:t>tasatuki</a:t>
                </a:r>
                <a:r>
                  <a:rPr kumimoji="0" lang="en-GB" sz="213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eorgia" pitchFamily="18" charset="0"/>
                    <a:ea typeface="MS PGothic" pitchFamily="34" charset="-128"/>
                    <a:cs typeface="+mn-cs"/>
                  </a:rPr>
                  <a:t> </a:t>
                </a:r>
                <a:r>
                  <a:rPr kumimoji="0" lang="en-GB" sz="2133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eorgia" pitchFamily="18" charset="0"/>
                    <a:ea typeface="MS PGothic" pitchFamily="34" charset="-128"/>
                    <a:cs typeface="+mn-cs"/>
                  </a:rPr>
                  <a:t>ja</a:t>
                </a:r>
                <a:r>
                  <a:rPr kumimoji="0" lang="en-GB" sz="213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eorgia" pitchFamily="18" charset="0"/>
                    <a:ea typeface="MS PGothic" pitchFamily="34" charset="-128"/>
                    <a:cs typeface="+mn-cs"/>
                  </a:rPr>
                  <a:t> </a:t>
                </a:r>
                <a:r>
                  <a:rPr kumimoji="0" lang="en-GB" sz="2133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eorgia" pitchFamily="18" charset="0"/>
                    <a:ea typeface="MS PGothic" pitchFamily="34" charset="-128"/>
                    <a:cs typeface="+mn-cs"/>
                  </a:rPr>
                  <a:t>lisäosat</a:t>
                </a:r>
                <a:r>
                  <a:rPr kumimoji="0" lang="en-GB" sz="213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eorgia" pitchFamily="18" charset="0"/>
                    <a:ea typeface="MS PGothic" pitchFamily="34" charset="-128"/>
                    <a:cs typeface="+mn-cs"/>
                  </a:rPr>
                  <a:t>)</a:t>
                </a:r>
              </a:p>
              <a:p>
                <a:pPr marL="124881" marR="0" lvl="0" indent="0" algn="ctr" defTabSz="1244569" rtl="0" eaLnBrk="1" fontAlgn="base" latinLnBrk="0" hangingPunct="1">
                  <a:lnSpc>
                    <a:spcPct val="100000"/>
                  </a:lnSpc>
                  <a:spcBef>
                    <a:spcPts val="160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eorgia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1" name="Freeform 20"/>
              <p:cNvSpPr/>
              <p:nvPr/>
            </p:nvSpPr>
            <p:spPr>
              <a:xfrm>
                <a:off x="-646322" y="2589594"/>
                <a:ext cx="2075864" cy="920044"/>
              </a:xfrm>
              <a:custGeom>
                <a:avLst/>
                <a:gdLst>
                  <a:gd name="connsiteX0" fmla="*/ 0 w 2910994"/>
                  <a:gd name="connsiteY0" fmla="*/ 108669 h 1086694"/>
                  <a:gd name="connsiteX1" fmla="*/ 31829 w 2910994"/>
                  <a:gd name="connsiteY1" fmla="*/ 31828 h 1086694"/>
                  <a:gd name="connsiteX2" fmla="*/ 108670 w 2910994"/>
                  <a:gd name="connsiteY2" fmla="*/ 0 h 1086694"/>
                  <a:gd name="connsiteX3" fmla="*/ 2802325 w 2910994"/>
                  <a:gd name="connsiteY3" fmla="*/ 0 h 1086694"/>
                  <a:gd name="connsiteX4" fmla="*/ 2879166 w 2910994"/>
                  <a:gd name="connsiteY4" fmla="*/ 31829 h 1086694"/>
                  <a:gd name="connsiteX5" fmla="*/ 2910994 w 2910994"/>
                  <a:gd name="connsiteY5" fmla="*/ 108670 h 1086694"/>
                  <a:gd name="connsiteX6" fmla="*/ 2910994 w 2910994"/>
                  <a:gd name="connsiteY6" fmla="*/ 978025 h 1086694"/>
                  <a:gd name="connsiteX7" fmla="*/ 2879166 w 2910994"/>
                  <a:gd name="connsiteY7" fmla="*/ 1054866 h 1086694"/>
                  <a:gd name="connsiteX8" fmla="*/ 2802325 w 2910994"/>
                  <a:gd name="connsiteY8" fmla="*/ 1086694 h 1086694"/>
                  <a:gd name="connsiteX9" fmla="*/ 108669 w 2910994"/>
                  <a:gd name="connsiteY9" fmla="*/ 1086694 h 1086694"/>
                  <a:gd name="connsiteX10" fmla="*/ 31828 w 2910994"/>
                  <a:gd name="connsiteY10" fmla="*/ 1054866 h 1086694"/>
                  <a:gd name="connsiteX11" fmla="*/ 0 w 2910994"/>
                  <a:gd name="connsiteY11" fmla="*/ 978025 h 1086694"/>
                  <a:gd name="connsiteX12" fmla="*/ 0 w 2910994"/>
                  <a:gd name="connsiteY12" fmla="*/ 108669 h 1086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10994" h="1086694">
                    <a:moveTo>
                      <a:pt x="0" y="108669"/>
                    </a:moveTo>
                    <a:cubicBezTo>
                      <a:pt x="0" y="79848"/>
                      <a:pt x="11449" y="52208"/>
                      <a:pt x="31829" y="31828"/>
                    </a:cubicBezTo>
                    <a:cubicBezTo>
                      <a:pt x="52208" y="11449"/>
                      <a:pt x="79849" y="0"/>
                      <a:pt x="108670" y="0"/>
                    </a:cubicBezTo>
                    <a:lnTo>
                      <a:pt x="2802325" y="0"/>
                    </a:lnTo>
                    <a:cubicBezTo>
                      <a:pt x="2831146" y="0"/>
                      <a:pt x="2858786" y="11449"/>
                      <a:pt x="2879166" y="31829"/>
                    </a:cubicBezTo>
                    <a:cubicBezTo>
                      <a:pt x="2899545" y="52208"/>
                      <a:pt x="2910994" y="79849"/>
                      <a:pt x="2910994" y="108670"/>
                    </a:cubicBezTo>
                    <a:lnTo>
                      <a:pt x="2910994" y="978025"/>
                    </a:lnTo>
                    <a:cubicBezTo>
                      <a:pt x="2910994" y="1006846"/>
                      <a:pt x="2899545" y="1034486"/>
                      <a:pt x="2879166" y="1054866"/>
                    </a:cubicBezTo>
                    <a:cubicBezTo>
                      <a:pt x="2858787" y="1075245"/>
                      <a:pt x="2831146" y="1086694"/>
                      <a:pt x="2802325" y="1086694"/>
                    </a:cubicBezTo>
                    <a:lnTo>
                      <a:pt x="108669" y="1086694"/>
                    </a:lnTo>
                    <a:cubicBezTo>
                      <a:pt x="79848" y="1086694"/>
                      <a:pt x="52208" y="1075245"/>
                      <a:pt x="31828" y="1054866"/>
                    </a:cubicBezTo>
                    <a:cubicBezTo>
                      <a:pt x="11449" y="1034487"/>
                      <a:pt x="0" y="1006846"/>
                      <a:pt x="0" y="978025"/>
                    </a:cubicBezTo>
                    <a:lnTo>
                      <a:pt x="0" y="108669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60217" tIns="60217" rIns="60217" bIns="60217" anchor="ctr"/>
              <a:lstStyle/>
              <a:p>
                <a:pPr marL="124881" marR="0" lvl="0" indent="0" algn="ctr" defTabSz="1244569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133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eorgia" pitchFamily="18" charset="0"/>
                    <a:ea typeface="MS PGothic" pitchFamily="34" charset="-128"/>
                    <a:cs typeface="+mn-cs"/>
                  </a:rPr>
                  <a:t>Tuotantoon</a:t>
                </a:r>
                <a:r>
                  <a:rPr kumimoji="0" lang="en-GB" sz="213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eorgia" pitchFamily="18" charset="0"/>
                    <a:ea typeface="MS PGothic" pitchFamily="34" charset="-128"/>
                    <a:cs typeface="+mn-cs"/>
                  </a:rPr>
                  <a:t> </a:t>
                </a:r>
                <a:r>
                  <a:rPr kumimoji="0" lang="en-GB" sz="2133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eorgia" pitchFamily="18" charset="0"/>
                    <a:ea typeface="MS PGothic" pitchFamily="34" charset="-128"/>
                    <a:cs typeface="+mn-cs"/>
                  </a:rPr>
                  <a:t>sidotut</a:t>
                </a:r>
                <a:r>
                  <a:rPr kumimoji="0" lang="en-GB" sz="213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eorgia" pitchFamily="18" charset="0"/>
                    <a:ea typeface="MS PGothic" pitchFamily="34" charset="-128"/>
                    <a:cs typeface="+mn-cs"/>
                  </a:rPr>
                  <a:t> </a:t>
                </a:r>
                <a:r>
                  <a:rPr kumimoji="0" lang="en-GB" sz="2133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eorgia" pitchFamily="18" charset="0"/>
                    <a:ea typeface="MS PGothic" pitchFamily="34" charset="-128"/>
                    <a:cs typeface="+mn-cs"/>
                  </a:rPr>
                  <a:t>tuet</a:t>
                </a:r>
                <a:r>
                  <a:rPr kumimoji="0" lang="en-GB" sz="213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eorgia" pitchFamily="18" charset="0"/>
                    <a:ea typeface="MS PGothic" pitchFamily="34" charset="-128"/>
                    <a:cs typeface="+mn-cs"/>
                  </a:rPr>
                  <a:t> (19,6 %)</a:t>
                </a:r>
              </a:p>
            </p:txBody>
          </p:sp>
        </p:grpSp>
        <p:sp>
          <p:nvSpPr>
            <p:cNvPr id="22" name="Freeform 21"/>
            <p:cNvSpPr/>
            <p:nvPr/>
          </p:nvSpPr>
          <p:spPr bwMode="auto">
            <a:xfrm>
              <a:off x="-349" y="2013"/>
              <a:ext cx="1347" cy="36"/>
            </a:xfrm>
            <a:custGeom>
              <a:avLst/>
              <a:gdLst>
                <a:gd name="connsiteX0" fmla="*/ 0 w 2910994"/>
                <a:gd name="connsiteY0" fmla="*/ 108669 h 1086694"/>
                <a:gd name="connsiteX1" fmla="*/ 31829 w 2910994"/>
                <a:gd name="connsiteY1" fmla="*/ 31828 h 1086694"/>
                <a:gd name="connsiteX2" fmla="*/ 108670 w 2910994"/>
                <a:gd name="connsiteY2" fmla="*/ 0 h 1086694"/>
                <a:gd name="connsiteX3" fmla="*/ 2802325 w 2910994"/>
                <a:gd name="connsiteY3" fmla="*/ 0 h 1086694"/>
                <a:gd name="connsiteX4" fmla="*/ 2879166 w 2910994"/>
                <a:gd name="connsiteY4" fmla="*/ 31829 h 1086694"/>
                <a:gd name="connsiteX5" fmla="*/ 2910994 w 2910994"/>
                <a:gd name="connsiteY5" fmla="*/ 108670 h 1086694"/>
                <a:gd name="connsiteX6" fmla="*/ 2910994 w 2910994"/>
                <a:gd name="connsiteY6" fmla="*/ 978025 h 1086694"/>
                <a:gd name="connsiteX7" fmla="*/ 2879166 w 2910994"/>
                <a:gd name="connsiteY7" fmla="*/ 1054866 h 1086694"/>
                <a:gd name="connsiteX8" fmla="*/ 2802325 w 2910994"/>
                <a:gd name="connsiteY8" fmla="*/ 1086694 h 1086694"/>
                <a:gd name="connsiteX9" fmla="*/ 108669 w 2910994"/>
                <a:gd name="connsiteY9" fmla="*/ 1086694 h 1086694"/>
                <a:gd name="connsiteX10" fmla="*/ 31828 w 2910994"/>
                <a:gd name="connsiteY10" fmla="*/ 1054866 h 1086694"/>
                <a:gd name="connsiteX11" fmla="*/ 0 w 2910994"/>
                <a:gd name="connsiteY11" fmla="*/ 978025 h 1086694"/>
                <a:gd name="connsiteX12" fmla="*/ 0 w 2910994"/>
                <a:gd name="connsiteY12" fmla="*/ 108669 h 1086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10994" h="1086694">
                  <a:moveTo>
                    <a:pt x="0" y="108669"/>
                  </a:moveTo>
                  <a:cubicBezTo>
                    <a:pt x="0" y="79848"/>
                    <a:pt x="11449" y="52208"/>
                    <a:pt x="31829" y="31828"/>
                  </a:cubicBezTo>
                  <a:cubicBezTo>
                    <a:pt x="52208" y="11449"/>
                    <a:pt x="79849" y="0"/>
                    <a:pt x="108670" y="0"/>
                  </a:cubicBezTo>
                  <a:lnTo>
                    <a:pt x="2802325" y="0"/>
                  </a:lnTo>
                  <a:cubicBezTo>
                    <a:pt x="2831146" y="0"/>
                    <a:pt x="2858786" y="11449"/>
                    <a:pt x="2879166" y="31829"/>
                  </a:cubicBezTo>
                  <a:cubicBezTo>
                    <a:pt x="2899545" y="52208"/>
                    <a:pt x="2910994" y="79849"/>
                    <a:pt x="2910994" y="108670"/>
                  </a:cubicBezTo>
                  <a:lnTo>
                    <a:pt x="2910994" y="978025"/>
                  </a:lnTo>
                  <a:cubicBezTo>
                    <a:pt x="2910994" y="1006846"/>
                    <a:pt x="2899545" y="1034486"/>
                    <a:pt x="2879166" y="1054866"/>
                  </a:cubicBezTo>
                  <a:cubicBezTo>
                    <a:pt x="2858787" y="1075245"/>
                    <a:pt x="2831146" y="1086694"/>
                    <a:pt x="2802325" y="1086694"/>
                  </a:cubicBezTo>
                  <a:lnTo>
                    <a:pt x="108669" y="1086694"/>
                  </a:lnTo>
                  <a:cubicBezTo>
                    <a:pt x="79848" y="1086694"/>
                    <a:pt x="52208" y="1075245"/>
                    <a:pt x="31828" y="1054866"/>
                  </a:cubicBezTo>
                  <a:cubicBezTo>
                    <a:pt x="11449" y="1034487"/>
                    <a:pt x="0" y="1006846"/>
                    <a:pt x="0" y="978025"/>
                  </a:cubicBezTo>
                  <a:lnTo>
                    <a:pt x="0" y="108669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60217" tIns="60217" rIns="60217" bIns="60217" anchor="ctr"/>
            <a:lstStyle/>
            <a:p>
              <a:pPr marL="124881" marR="0" lvl="0" indent="0" algn="ctr" defTabSz="1244569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2133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Georgia" pitchFamily="18" charset="0"/>
                  <a:ea typeface="MS PGothic" pitchFamily="34" charset="-128"/>
                  <a:cs typeface="+mn-cs"/>
                </a:rPr>
                <a:t>Nuoret (n. 1%) </a:t>
              </a:r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-349" y="2095"/>
              <a:ext cx="1347" cy="703"/>
            </a:xfrm>
            <a:custGeom>
              <a:avLst/>
              <a:gdLst>
                <a:gd name="connsiteX0" fmla="*/ 0 w 2910994"/>
                <a:gd name="connsiteY0" fmla="*/ 108669 h 1086694"/>
                <a:gd name="connsiteX1" fmla="*/ 31829 w 2910994"/>
                <a:gd name="connsiteY1" fmla="*/ 31828 h 1086694"/>
                <a:gd name="connsiteX2" fmla="*/ 108670 w 2910994"/>
                <a:gd name="connsiteY2" fmla="*/ 0 h 1086694"/>
                <a:gd name="connsiteX3" fmla="*/ 2802325 w 2910994"/>
                <a:gd name="connsiteY3" fmla="*/ 0 h 1086694"/>
                <a:gd name="connsiteX4" fmla="*/ 2879166 w 2910994"/>
                <a:gd name="connsiteY4" fmla="*/ 31829 h 1086694"/>
                <a:gd name="connsiteX5" fmla="*/ 2910994 w 2910994"/>
                <a:gd name="connsiteY5" fmla="*/ 108670 h 1086694"/>
                <a:gd name="connsiteX6" fmla="*/ 2910994 w 2910994"/>
                <a:gd name="connsiteY6" fmla="*/ 978025 h 1086694"/>
                <a:gd name="connsiteX7" fmla="*/ 2879166 w 2910994"/>
                <a:gd name="connsiteY7" fmla="*/ 1054866 h 1086694"/>
                <a:gd name="connsiteX8" fmla="*/ 2802325 w 2910994"/>
                <a:gd name="connsiteY8" fmla="*/ 1086694 h 1086694"/>
                <a:gd name="connsiteX9" fmla="*/ 108669 w 2910994"/>
                <a:gd name="connsiteY9" fmla="*/ 1086694 h 1086694"/>
                <a:gd name="connsiteX10" fmla="*/ 31828 w 2910994"/>
                <a:gd name="connsiteY10" fmla="*/ 1054866 h 1086694"/>
                <a:gd name="connsiteX11" fmla="*/ 0 w 2910994"/>
                <a:gd name="connsiteY11" fmla="*/ 978025 h 1086694"/>
                <a:gd name="connsiteX12" fmla="*/ 0 w 2910994"/>
                <a:gd name="connsiteY12" fmla="*/ 108669 h 1086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10994" h="1086694">
                  <a:moveTo>
                    <a:pt x="0" y="108669"/>
                  </a:moveTo>
                  <a:cubicBezTo>
                    <a:pt x="0" y="79848"/>
                    <a:pt x="11449" y="52208"/>
                    <a:pt x="31829" y="31828"/>
                  </a:cubicBezTo>
                  <a:cubicBezTo>
                    <a:pt x="52208" y="11449"/>
                    <a:pt x="79849" y="0"/>
                    <a:pt x="108670" y="0"/>
                  </a:cubicBezTo>
                  <a:lnTo>
                    <a:pt x="2802325" y="0"/>
                  </a:lnTo>
                  <a:cubicBezTo>
                    <a:pt x="2831146" y="0"/>
                    <a:pt x="2858786" y="11449"/>
                    <a:pt x="2879166" y="31829"/>
                  </a:cubicBezTo>
                  <a:cubicBezTo>
                    <a:pt x="2899545" y="52208"/>
                    <a:pt x="2910994" y="79849"/>
                    <a:pt x="2910994" y="108670"/>
                  </a:cubicBezTo>
                  <a:lnTo>
                    <a:pt x="2910994" y="978025"/>
                  </a:lnTo>
                  <a:cubicBezTo>
                    <a:pt x="2910994" y="1006846"/>
                    <a:pt x="2899545" y="1034486"/>
                    <a:pt x="2879166" y="1054866"/>
                  </a:cubicBezTo>
                  <a:cubicBezTo>
                    <a:pt x="2858787" y="1075245"/>
                    <a:pt x="2831146" y="1086694"/>
                    <a:pt x="2802325" y="1086694"/>
                  </a:cubicBezTo>
                  <a:lnTo>
                    <a:pt x="108669" y="1086694"/>
                  </a:lnTo>
                  <a:cubicBezTo>
                    <a:pt x="79848" y="1086694"/>
                    <a:pt x="52208" y="1075245"/>
                    <a:pt x="31828" y="1054866"/>
                  </a:cubicBezTo>
                  <a:cubicBezTo>
                    <a:pt x="11449" y="1034487"/>
                    <a:pt x="0" y="1006846"/>
                    <a:pt x="0" y="978025"/>
                  </a:cubicBezTo>
                  <a:lnTo>
                    <a:pt x="0" y="108669"/>
                  </a:lnTo>
                  <a:close/>
                </a:path>
              </a:pathLst>
            </a:cu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60217" tIns="60217" rIns="60217" bIns="60217" anchor="ctr"/>
            <a:lstStyle/>
            <a:p>
              <a:pPr marL="124881" marR="0" lvl="0" indent="0" algn="ctr" defTabSz="1244569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133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eorgia" pitchFamily="18" charset="0"/>
                  <a:ea typeface="MS PGothic" pitchFamily="34" charset="-128"/>
                  <a:cs typeface="+mn-cs"/>
                </a:rPr>
                <a:t>Viherryttämistuki</a:t>
              </a:r>
              <a:r>
                <a:rPr kumimoji="0" lang="en-GB" sz="2133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eorgia" pitchFamily="18" charset="0"/>
                  <a:ea typeface="MS PGothic" pitchFamily="34" charset="-128"/>
                  <a:cs typeface="+mn-cs"/>
                </a:rPr>
                <a:t> (30%) </a:t>
              </a:r>
            </a:p>
          </p:txBody>
        </p:sp>
      </p:grpSp>
      <p:sp>
        <p:nvSpPr>
          <p:cNvPr id="17" name="Right Arrow 23">
            <a:extLst>
              <a:ext uri="{FF2B5EF4-FFF2-40B4-BE49-F238E27FC236}">
                <a16:creationId xmlns:a16="http://schemas.microsoft.com/office/drawing/2014/main" id="{F6597119-BA07-4D76-A8E6-EF85A26DE357}"/>
              </a:ext>
            </a:extLst>
          </p:cNvPr>
          <p:cNvSpPr/>
          <p:nvPr/>
        </p:nvSpPr>
        <p:spPr bwMode="auto">
          <a:xfrm>
            <a:off x="3674317" y="1206945"/>
            <a:ext cx="627280" cy="5341547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65948031-39F3-4C3F-BCE9-0C4F8F51AC06}"/>
              </a:ext>
            </a:extLst>
          </p:cNvPr>
          <p:cNvSpPr/>
          <p:nvPr/>
        </p:nvSpPr>
        <p:spPr bwMode="auto">
          <a:xfrm>
            <a:off x="4780165" y="5378824"/>
            <a:ext cx="2631669" cy="1242751"/>
          </a:xfrm>
          <a:custGeom>
            <a:avLst/>
            <a:gdLst>
              <a:gd name="connsiteX0" fmla="*/ 0 w 2882175"/>
              <a:gd name="connsiteY0" fmla="*/ 98097 h 980970"/>
              <a:gd name="connsiteX1" fmla="*/ 28732 w 2882175"/>
              <a:gd name="connsiteY1" fmla="*/ 28732 h 980970"/>
              <a:gd name="connsiteX2" fmla="*/ 98097 w 2882175"/>
              <a:gd name="connsiteY2" fmla="*/ 0 h 980970"/>
              <a:gd name="connsiteX3" fmla="*/ 2784078 w 2882175"/>
              <a:gd name="connsiteY3" fmla="*/ 0 h 980970"/>
              <a:gd name="connsiteX4" fmla="*/ 2853443 w 2882175"/>
              <a:gd name="connsiteY4" fmla="*/ 28732 h 980970"/>
              <a:gd name="connsiteX5" fmla="*/ 2882175 w 2882175"/>
              <a:gd name="connsiteY5" fmla="*/ 98097 h 980970"/>
              <a:gd name="connsiteX6" fmla="*/ 2882175 w 2882175"/>
              <a:gd name="connsiteY6" fmla="*/ 882873 h 980970"/>
              <a:gd name="connsiteX7" fmla="*/ 2853443 w 2882175"/>
              <a:gd name="connsiteY7" fmla="*/ 952238 h 980970"/>
              <a:gd name="connsiteX8" fmla="*/ 2784078 w 2882175"/>
              <a:gd name="connsiteY8" fmla="*/ 980970 h 980970"/>
              <a:gd name="connsiteX9" fmla="*/ 98097 w 2882175"/>
              <a:gd name="connsiteY9" fmla="*/ 980970 h 980970"/>
              <a:gd name="connsiteX10" fmla="*/ 28732 w 2882175"/>
              <a:gd name="connsiteY10" fmla="*/ 952238 h 980970"/>
              <a:gd name="connsiteX11" fmla="*/ 0 w 2882175"/>
              <a:gd name="connsiteY11" fmla="*/ 882873 h 980970"/>
              <a:gd name="connsiteX12" fmla="*/ 0 w 2882175"/>
              <a:gd name="connsiteY12" fmla="*/ 98097 h 98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82175" h="980970">
                <a:moveTo>
                  <a:pt x="0" y="98097"/>
                </a:moveTo>
                <a:cubicBezTo>
                  <a:pt x="0" y="72080"/>
                  <a:pt x="10335" y="47129"/>
                  <a:pt x="28732" y="28732"/>
                </a:cubicBezTo>
                <a:cubicBezTo>
                  <a:pt x="47129" y="10335"/>
                  <a:pt x="72080" y="0"/>
                  <a:pt x="98097" y="0"/>
                </a:cubicBezTo>
                <a:lnTo>
                  <a:pt x="2784078" y="0"/>
                </a:lnTo>
                <a:cubicBezTo>
                  <a:pt x="2810095" y="0"/>
                  <a:pt x="2835046" y="10335"/>
                  <a:pt x="2853443" y="28732"/>
                </a:cubicBezTo>
                <a:cubicBezTo>
                  <a:pt x="2871840" y="47129"/>
                  <a:pt x="2882175" y="72080"/>
                  <a:pt x="2882175" y="98097"/>
                </a:cubicBezTo>
                <a:lnTo>
                  <a:pt x="2882175" y="882873"/>
                </a:lnTo>
                <a:cubicBezTo>
                  <a:pt x="2882175" y="908890"/>
                  <a:pt x="2871840" y="933841"/>
                  <a:pt x="2853443" y="952238"/>
                </a:cubicBezTo>
                <a:cubicBezTo>
                  <a:pt x="2835046" y="970635"/>
                  <a:pt x="2810095" y="980970"/>
                  <a:pt x="2784078" y="980970"/>
                </a:cubicBezTo>
                <a:lnTo>
                  <a:pt x="98097" y="980970"/>
                </a:lnTo>
                <a:cubicBezTo>
                  <a:pt x="72080" y="980970"/>
                  <a:pt x="47129" y="970635"/>
                  <a:pt x="28732" y="952238"/>
                </a:cubicBezTo>
                <a:cubicBezTo>
                  <a:pt x="10335" y="933841"/>
                  <a:pt x="0" y="908890"/>
                  <a:pt x="0" y="882873"/>
                </a:cubicBezTo>
                <a:lnTo>
                  <a:pt x="0" y="98097"/>
                </a:lnTo>
                <a:close/>
              </a:path>
            </a:pathLst>
          </a:cu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56089" tIns="56089" rIns="56089" bIns="56089" anchor="ctr"/>
          <a:lstStyle/>
          <a:p>
            <a:pPr marL="124881" marR="0" lvl="0" indent="0" algn="ctr" defTabSz="1244569" rtl="0" eaLnBrk="1" fontAlgn="base" latinLnBrk="0" hangingPunct="1">
              <a:lnSpc>
                <a:spcPct val="100000"/>
              </a:lnSpc>
              <a:spcBef>
                <a:spcPts val="1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  <a:cs typeface="+mn-cs"/>
              </a:rPr>
              <a:t>Perustuki</a:t>
            </a:r>
            <a:r>
              <a:rPr kumimoji="0" lang="en-GB" sz="21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  <a:cs typeface="+mn-cs"/>
              </a:rPr>
              <a:t> (</a:t>
            </a:r>
            <a:r>
              <a:rPr kumimoji="0" lang="en-GB" sz="2133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  <a:cs typeface="+mn-cs"/>
              </a:rPr>
              <a:t>tasatuki</a:t>
            </a:r>
            <a:r>
              <a:rPr kumimoji="0" lang="en-GB" sz="21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  <a:cs typeface="+mn-cs"/>
              </a:rPr>
              <a:t>)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itchFamily="18" charset="0"/>
              <a:ea typeface="MS PGothic" pitchFamily="34" charset="-128"/>
              <a:cs typeface="+mn-cs"/>
            </a:endParaRPr>
          </a:p>
          <a:p>
            <a:pPr marL="124881" marR="0" lvl="0" indent="0" algn="ctr" defTabSz="1244569" rtl="0" eaLnBrk="1" fontAlgn="base" latinLnBrk="0" hangingPunct="1">
              <a:lnSpc>
                <a:spcPct val="100000"/>
              </a:lnSpc>
              <a:spcBef>
                <a:spcPts val="1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  <a:cs typeface="+mn-cs"/>
              </a:rPr>
              <a:t>Yht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  <a:cs typeface="+mn-cs"/>
              </a:rPr>
              <a:t>. (50 %, sis.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  <a:cs typeface="+mn-cs"/>
              </a:rPr>
              <a:t>ehd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  <a:cs typeface="+mn-cs"/>
              </a:rPr>
              <a:t>.)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25" name="Freeform 22">
            <a:extLst>
              <a:ext uri="{FF2B5EF4-FFF2-40B4-BE49-F238E27FC236}">
                <a16:creationId xmlns:a16="http://schemas.microsoft.com/office/drawing/2014/main" id="{F2016C85-DE05-4F5A-86E5-47AB42D9151C}"/>
              </a:ext>
            </a:extLst>
          </p:cNvPr>
          <p:cNvSpPr/>
          <p:nvPr/>
        </p:nvSpPr>
        <p:spPr bwMode="auto">
          <a:xfrm>
            <a:off x="4764767" y="4226548"/>
            <a:ext cx="2631621" cy="1159353"/>
          </a:xfrm>
          <a:custGeom>
            <a:avLst/>
            <a:gdLst>
              <a:gd name="connsiteX0" fmla="*/ 0 w 2910994"/>
              <a:gd name="connsiteY0" fmla="*/ 108669 h 1086694"/>
              <a:gd name="connsiteX1" fmla="*/ 31829 w 2910994"/>
              <a:gd name="connsiteY1" fmla="*/ 31828 h 1086694"/>
              <a:gd name="connsiteX2" fmla="*/ 108670 w 2910994"/>
              <a:gd name="connsiteY2" fmla="*/ 0 h 1086694"/>
              <a:gd name="connsiteX3" fmla="*/ 2802325 w 2910994"/>
              <a:gd name="connsiteY3" fmla="*/ 0 h 1086694"/>
              <a:gd name="connsiteX4" fmla="*/ 2879166 w 2910994"/>
              <a:gd name="connsiteY4" fmla="*/ 31829 h 1086694"/>
              <a:gd name="connsiteX5" fmla="*/ 2910994 w 2910994"/>
              <a:gd name="connsiteY5" fmla="*/ 108670 h 1086694"/>
              <a:gd name="connsiteX6" fmla="*/ 2910994 w 2910994"/>
              <a:gd name="connsiteY6" fmla="*/ 978025 h 1086694"/>
              <a:gd name="connsiteX7" fmla="*/ 2879166 w 2910994"/>
              <a:gd name="connsiteY7" fmla="*/ 1054866 h 1086694"/>
              <a:gd name="connsiteX8" fmla="*/ 2802325 w 2910994"/>
              <a:gd name="connsiteY8" fmla="*/ 1086694 h 1086694"/>
              <a:gd name="connsiteX9" fmla="*/ 108669 w 2910994"/>
              <a:gd name="connsiteY9" fmla="*/ 1086694 h 1086694"/>
              <a:gd name="connsiteX10" fmla="*/ 31828 w 2910994"/>
              <a:gd name="connsiteY10" fmla="*/ 1054866 h 1086694"/>
              <a:gd name="connsiteX11" fmla="*/ 0 w 2910994"/>
              <a:gd name="connsiteY11" fmla="*/ 978025 h 1086694"/>
              <a:gd name="connsiteX12" fmla="*/ 0 w 2910994"/>
              <a:gd name="connsiteY12" fmla="*/ 108669 h 1086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10994" h="1086694">
                <a:moveTo>
                  <a:pt x="0" y="108669"/>
                </a:moveTo>
                <a:cubicBezTo>
                  <a:pt x="0" y="79848"/>
                  <a:pt x="11449" y="52208"/>
                  <a:pt x="31829" y="31828"/>
                </a:cubicBezTo>
                <a:cubicBezTo>
                  <a:pt x="52208" y="11449"/>
                  <a:pt x="79849" y="0"/>
                  <a:pt x="108670" y="0"/>
                </a:cubicBezTo>
                <a:lnTo>
                  <a:pt x="2802325" y="0"/>
                </a:lnTo>
                <a:cubicBezTo>
                  <a:pt x="2831146" y="0"/>
                  <a:pt x="2858786" y="11449"/>
                  <a:pt x="2879166" y="31829"/>
                </a:cubicBezTo>
                <a:cubicBezTo>
                  <a:pt x="2899545" y="52208"/>
                  <a:pt x="2910994" y="79849"/>
                  <a:pt x="2910994" y="108670"/>
                </a:cubicBezTo>
                <a:lnTo>
                  <a:pt x="2910994" y="978025"/>
                </a:lnTo>
                <a:cubicBezTo>
                  <a:pt x="2910994" y="1006846"/>
                  <a:pt x="2899545" y="1034486"/>
                  <a:pt x="2879166" y="1054866"/>
                </a:cubicBezTo>
                <a:cubicBezTo>
                  <a:pt x="2858787" y="1075245"/>
                  <a:pt x="2831146" y="1086694"/>
                  <a:pt x="2802325" y="1086694"/>
                </a:cubicBezTo>
                <a:lnTo>
                  <a:pt x="108669" y="1086694"/>
                </a:lnTo>
                <a:cubicBezTo>
                  <a:pt x="79848" y="1086694"/>
                  <a:pt x="52208" y="1075245"/>
                  <a:pt x="31828" y="1054866"/>
                </a:cubicBezTo>
                <a:cubicBezTo>
                  <a:pt x="11449" y="1034487"/>
                  <a:pt x="0" y="1006846"/>
                  <a:pt x="0" y="978025"/>
                </a:cubicBezTo>
                <a:lnTo>
                  <a:pt x="0" y="108669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0217" tIns="60217" rIns="60217" bIns="60217" anchor="ctr"/>
          <a:lstStyle/>
          <a:p>
            <a:pPr marL="124881" marR="0" lvl="0" indent="0" algn="ctr" defTabSz="1244569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  <a:cs typeface="+mn-cs"/>
              </a:rPr>
              <a:t>Ehdollisuus</a:t>
            </a:r>
            <a:endParaRPr kumimoji="0" lang="en-GB" sz="21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26" name="Freeform 22">
            <a:extLst>
              <a:ext uri="{FF2B5EF4-FFF2-40B4-BE49-F238E27FC236}">
                <a16:creationId xmlns:a16="http://schemas.microsoft.com/office/drawing/2014/main" id="{C95F8681-1573-4B84-875C-9FB57FE1A183}"/>
              </a:ext>
            </a:extLst>
          </p:cNvPr>
          <p:cNvSpPr/>
          <p:nvPr/>
        </p:nvSpPr>
        <p:spPr bwMode="auto">
          <a:xfrm>
            <a:off x="4764768" y="3156022"/>
            <a:ext cx="2631621" cy="689115"/>
          </a:xfrm>
          <a:custGeom>
            <a:avLst/>
            <a:gdLst>
              <a:gd name="connsiteX0" fmla="*/ 0 w 2910994"/>
              <a:gd name="connsiteY0" fmla="*/ 108669 h 1086694"/>
              <a:gd name="connsiteX1" fmla="*/ 31829 w 2910994"/>
              <a:gd name="connsiteY1" fmla="*/ 31828 h 1086694"/>
              <a:gd name="connsiteX2" fmla="*/ 108670 w 2910994"/>
              <a:gd name="connsiteY2" fmla="*/ 0 h 1086694"/>
              <a:gd name="connsiteX3" fmla="*/ 2802325 w 2910994"/>
              <a:gd name="connsiteY3" fmla="*/ 0 h 1086694"/>
              <a:gd name="connsiteX4" fmla="*/ 2879166 w 2910994"/>
              <a:gd name="connsiteY4" fmla="*/ 31829 h 1086694"/>
              <a:gd name="connsiteX5" fmla="*/ 2910994 w 2910994"/>
              <a:gd name="connsiteY5" fmla="*/ 108670 h 1086694"/>
              <a:gd name="connsiteX6" fmla="*/ 2910994 w 2910994"/>
              <a:gd name="connsiteY6" fmla="*/ 978025 h 1086694"/>
              <a:gd name="connsiteX7" fmla="*/ 2879166 w 2910994"/>
              <a:gd name="connsiteY7" fmla="*/ 1054866 h 1086694"/>
              <a:gd name="connsiteX8" fmla="*/ 2802325 w 2910994"/>
              <a:gd name="connsiteY8" fmla="*/ 1086694 h 1086694"/>
              <a:gd name="connsiteX9" fmla="*/ 108669 w 2910994"/>
              <a:gd name="connsiteY9" fmla="*/ 1086694 h 1086694"/>
              <a:gd name="connsiteX10" fmla="*/ 31828 w 2910994"/>
              <a:gd name="connsiteY10" fmla="*/ 1054866 h 1086694"/>
              <a:gd name="connsiteX11" fmla="*/ 0 w 2910994"/>
              <a:gd name="connsiteY11" fmla="*/ 978025 h 1086694"/>
              <a:gd name="connsiteX12" fmla="*/ 0 w 2910994"/>
              <a:gd name="connsiteY12" fmla="*/ 108669 h 1086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10994" h="1086694">
                <a:moveTo>
                  <a:pt x="0" y="108669"/>
                </a:moveTo>
                <a:cubicBezTo>
                  <a:pt x="0" y="79848"/>
                  <a:pt x="11449" y="52208"/>
                  <a:pt x="31829" y="31828"/>
                </a:cubicBezTo>
                <a:cubicBezTo>
                  <a:pt x="52208" y="11449"/>
                  <a:pt x="79849" y="0"/>
                  <a:pt x="108670" y="0"/>
                </a:cubicBezTo>
                <a:lnTo>
                  <a:pt x="2802325" y="0"/>
                </a:lnTo>
                <a:cubicBezTo>
                  <a:pt x="2831146" y="0"/>
                  <a:pt x="2858786" y="11449"/>
                  <a:pt x="2879166" y="31829"/>
                </a:cubicBezTo>
                <a:cubicBezTo>
                  <a:pt x="2899545" y="52208"/>
                  <a:pt x="2910994" y="79849"/>
                  <a:pt x="2910994" y="108670"/>
                </a:cubicBezTo>
                <a:lnTo>
                  <a:pt x="2910994" y="978025"/>
                </a:lnTo>
                <a:cubicBezTo>
                  <a:pt x="2910994" y="1006846"/>
                  <a:pt x="2899545" y="1034486"/>
                  <a:pt x="2879166" y="1054866"/>
                </a:cubicBezTo>
                <a:cubicBezTo>
                  <a:pt x="2858787" y="1075245"/>
                  <a:pt x="2831146" y="1086694"/>
                  <a:pt x="2802325" y="1086694"/>
                </a:cubicBezTo>
                <a:lnTo>
                  <a:pt x="108669" y="1086694"/>
                </a:lnTo>
                <a:cubicBezTo>
                  <a:pt x="79848" y="1086694"/>
                  <a:pt x="52208" y="1075245"/>
                  <a:pt x="31828" y="1054866"/>
                </a:cubicBezTo>
                <a:cubicBezTo>
                  <a:pt x="11449" y="1034487"/>
                  <a:pt x="0" y="1006846"/>
                  <a:pt x="0" y="978025"/>
                </a:cubicBezTo>
                <a:lnTo>
                  <a:pt x="0" y="108669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0217" tIns="60217" rIns="60217" bIns="60217" anchor="ctr"/>
          <a:lstStyle/>
          <a:p>
            <a:pPr marL="124881" marR="0" lvl="0" indent="0" algn="ctr" defTabSz="1244569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  <a:cs typeface="+mn-cs"/>
              </a:rPr>
              <a:t>Eko-ohjelma</a:t>
            </a:r>
            <a:endParaRPr kumimoji="0" lang="en-GB" sz="21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itchFamily="18" charset="0"/>
              <a:ea typeface="MS PGothic" pitchFamily="34" charset="-128"/>
              <a:cs typeface="+mn-cs"/>
            </a:endParaRPr>
          </a:p>
          <a:p>
            <a:pPr marL="124881" marR="0" lvl="0" indent="0" algn="ctr" defTabSz="1244569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  <a:cs typeface="+mn-cs"/>
              </a:rPr>
              <a:t> (20 %) </a:t>
            </a:r>
          </a:p>
        </p:txBody>
      </p:sp>
      <p:sp>
        <p:nvSpPr>
          <p:cNvPr id="27" name="Freeform 21">
            <a:extLst>
              <a:ext uri="{FF2B5EF4-FFF2-40B4-BE49-F238E27FC236}">
                <a16:creationId xmlns:a16="http://schemas.microsoft.com/office/drawing/2014/main" id="{17C344D7-7308-4B88-B546-607E5273D1BF}"/>
              </a:ext>
            </a:extLst>
          </p:cNvPr>
          <p:cNvSpPr/>
          <p:nvPr/>
        </p:nvSpPr>
        <p:spPr bwMode="auto">
          <a:xfrm>
            <a:off x="4764767" y="2844682"/>
            <a:ext cx="2631621" cy="264647"/>
          </a:xfrm>
          <a:custGeom>
            <a:avLst/>
            <a:gdLst>
              <a:gd name="connsiteX0" fmla="*/ 0 w 2910994"/>
              <a:gd name="connsiteY0" fmla="*/ 108669 h 1086694"/>
              <a:gd name="connsiteX1" fmla="*/ 31829 w 2910994"/>
              <a:gd name="connsiteY1" fmla="*/ 31828 h 1086694"/>
              <a:gd name="connsiteX2" fmla="*/ 108670 w 2910994"/>
              <a:gd name="connsiteY2" fmla="*/ 0 h 1086694"/>
              <a:gd name="connsiteX3" fmla="*/ 2802325 w 2910994"/>
              <a:gd name="connsiteY3" fmla="*/ 0 h 1086694"/>
              <a:gd name="connsiteX4" fmla="*/ 2879166 w 2910994"/>
              <a:gd name="connsiteY4" fmla="*/ 31829 h 1086694"/>
              <a:gd name="connsiteX5" fmla="*/ 2910994 w 2910994"/>
              <a:gd name="connsiteY5" fmla="*/ 108670 h 1086694"/>
              <a:gd name="connsiteX6" fmla="*/ 2910994 w 2910994"/>
              <a:gd name="connsiteY6" fmla="*/ 978025 h 1086694"/>
              <a:gd name="connsiteX7" fmla="*/ 2879166 w 2910994"/>
              <a:gd name="connsiteY7" fmla="*/ 1054866 h 1086694"/>
              <a:gd name="connsiteX8" fmla="*/ 2802325 w 2910994"/>
              <a:gd name="connsiteY8" fmla="*/ 1086694 h 1086694"/>
              <a:gd name="connsiteX9" fmla="*/ 108669 w 2910994"/>
              <a:gd name="connsiteY9" fmla="*/ 1086694 h 1086694"/>
              <a:gd name="connsiteX10" fmla="*/ 31828 w 2910994"/>
              <a:gd name="connsiteY10" fmla="*/ 1054866 h 1086694"/>
              <a:gd name="connsiteX11" fmla="*/ 0 w 2910994"/>
              <a:gd name="connsiteY11" fmla="*/ 978025 h 1086694"/>
              <a:gd name="connsiteX12" fmla="*/ 0 w 2910994"/>
              <a:gd name="connsiteY12" fmla="*/ 108669 h 1086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10994" h="1086694">
                <a:moveTo>
                  <a:pt x="0" y="108669"/>
                </a:moveTo>
                <a:cubicBezTo>
                  <a:pt x="0" y="79848"/>
                  <a:pt x="11449" y="52208"/>
                  <a:pt x="31829" y="31828"/>
                </a:cubicBezTo>
                <a:cubicBezTo>
                  <a:pt x="52208" y="11449"/>
                  <a:pt x="79849" y="0"/>
                  <a:pt x="108670" y="0"/>
                </a:cubicBezTo>
                <a:lnTo>
                  <a:pt x="2802325" y="0"/>
                </a:lnTo>
                <a:cubicBezTo>
                  <a:pt x="2831146" y="0"/>
                  <a:pt x="2858786" y="11449"/>
                  <a:pt x="2879166" y="31829"/>
                </a:cubicBezTo>
                <a:cubicBezTo>
                  <a:pt x="2899545" y="52208"/>
                  <a:pt x="2910994" y="79849"/>
                  <a:pt x="2910994" y="108670"/>
                </a:cubicBezTo>
                <a:lnTo>
                  <a:pt x="2910994" y="978025"/>
                </a:lnTo>
                <a:cubicBezTo>
                  <a:pt x="2910994" y="1006846"/>
                  <a:pt x="2899545" y="1034486"/>
                  <a:pt x="2879166" y="1054866"/>
                </a:cubicBezTo>
                <a:cubicBezTo>
                  <a:pt x="2858787" y="1075245"/>
                  <a:pt x="2831146" y="1086694"/>
                  <a:pt x="2802325" y="1086694"/>
                </a:cubicBezTo>
                <a:lnTo>
                  <a:pt x="108669" y="1086694"/>
                </a:lnTo>
                <a:cubicBezTo>
                  <a:pt x="79848" y="1086694"/>
                  <a:pt x="52208" y="1075245"/>
                  <a:pt x="31828" y="1054866"/>
                </a:cubicBezTo>
                <a:cubicBezTo>
                  <a:pt x="11449" y="1034487"/>
                  <a:pt x="0" y="1006846"/>
                  <a:pt x="0" y="978025"/>
                </a:cubicBezTo>
                <a:lnTo>
                  <a:pt x="0" y="108669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0217" tIns="60217" rIns="60217" bIns="60217" anchor="ctr"/>
          <a:lstStyle/>
          <a:p>
            <a:pPr marL="124881" marR="0" lvl="0" indent="0" algn="ctr" defTabSz="1244569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133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  <a:cs typeface="+mn-cs"/>
              </a:rPr>
              <a:t>Nuoret (min. 2%) </a:t>
            </a:r>
          </a:p>
        </p:txBody>
      </p:sp>
      <p:sp>
        <p:nvSpPr>
          <p:cNvPr id="28" name="Freeform 20">
            <a:extLst>
              <a:ext uri="{FF2B5EF4-FFF2-40B4-BE49-F238E27FC236}">
                <a16:creationId xmlns:a16="http://schemas.microsoft.com/office/drawing/2014/main" id="{041A83BF-F357-455C-BD90-2C4904B5DAC7}"/>
              </a:ext>
            </a:extLst>
          </p:cNvPr>
          <p:cNvSpPr/>
          <p:nvPr/>
        </p:nvSpPr>
        <p:spPr bwMode="auto">
          <a:xfrm>
            <a:off x="4780165" y="1867204"/>
            <a:ext cx="2631669" cy="907407"/>
          </a:xfrm>
          <a:custGeom>
            <a:avLst/>
            <a:gdLst>
              <a:gd name="connsiteX0" fmla="*/ 0 w 2910994"/>
              <a:gd name="connsiteY0" fmla="*/ 108669 h 1086694"/>
              <a:gd name="connsiteX1" fmla="*/ 31829 w 2910994"/>
              <a:gd name="connsiteY1" fmla="*/ 31828 h 1086694"/>
              <a:gd name="connsiteX2" fmla="*/ 108670 w 2910994"/>
              <a:gd name="connsiteY2" fmla="*/ 0 h 1086694"/>
              <a:gd name="connsiteX3" fmla="*/ 2802325 w 2910994"/>
              <a:gd name="connsiteY3" fmla="*/ 0 h 1086694"/>
              <a:gd name="connsiteX4" fmla="*/ 2879166 w 2910994"/>
              <a:gd name="connsiteY4" fmla="*/ 31829 h 1086694"/>
              <a:gd name="connsiteX5" fmla="*/ 2910994 w 2910994"/>
              <a:gd name="connsiteY5" fmla="*/ 108670 h 1086694"/>
              <a:gd name="connsiteX6" fmla="*/ 2910994 w 2910994"/>
              <a:gd name="connsiteY6" fmla="*/ 978025 h 1086694"/>
              <a:gd name="connsiteX7" fmla="*/ 2879166 w 2910994"/>
              <a:gd name="connsiteY7" fmla="*/ 1054866 h 1086694"/>
              <a:gd name="connsiteX8" fmla="*/ 2802325 w 2910994"/>
              <a:gd name="connsiteY8" fmla="*/ 1086694 h 1086694"/>
              <a:gd name="connsiteX9" fmla="*/ 108669 w 2910994"/>
              <a:gd name="connsiteY9" fmla="*/ 1086694 h 1086694"/>
              <a:gd name="connsiteX10" fmla="*/ 31828 w 2910994"/>
              <a:gd name="connsiteY10" fmla="*/ 1054866 h 1086694"/>
              <a:gd name="connsiteX11" fmla="*/ 0 w 2910994"/>
              <a:gd name="connsiteY11" fmla="*/ 978025 h 1086694"/>
              <a:gd name="connsiteX12" fmla="*/ 0 w 2910994"/>
              <a:gd name="connsiteY12" fmla="*/ 108669 h 1086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10994" h="1086694">
                <a:moveTo>
                  <a:pt x="0" y="108669"/>
                </a:moveTo>
                <a:cubicBezTo>
                  <a:pt x="0" y="79848"/>
                  <a:pt x="11449" y="52208"/>
                  <a:pt x="31829" y="31828"/>
                </a:cubicBezTo>
                <a:cubicBezTo>
                  <a:pt x="52208" y="11449"/>
                  <a:pt x="79849" y="0"/>
                  <a:pt x="108670" y="0"/>
                </a:cubicBezTo>
                <a:lnTo>
                  <a:pt x="2802325" y="0"/>
                </a:lnTo>
                <a:cubicBezTo>
                  <a:pt x="2831146" y="0"/>
                  <a:pt x="2858786" y="11449"/>
                  <a:pt x="2879166" y="31829"/>
                </a:cubicBezTo>
                <a:cubicBezTo>
                  <a:pt x="2899545" y="52208"/>
                  <a:pt x="2910994" y="79849"/>
                  <a:pt x="2910994" y="108670"/>
                </a:cubicBezTo>
                <a:lnTo>
                  <a:pt x="2910994" y="978025"/>
                </a:lnTo>
                <a:cubicBezTo>
                  <a:pt x="2910994" y="1006846"/>
                  <a:pt x="2899545" y="1034486"/>
                  <a:pt x="2879166" y="1054866"/>
                </a:cubicBezTo>
                <a:cubicBezTo>
                  <a:pt x="2858787" y="1075245"/>
                  <a:pt x="2831146" y="1086694"/>
                  <a:pt x="2802325" y="1086694"/>
                </a:cubicBezTo>
                <a:lnTo>
                  <a:pt x="108669" y="1086694"/>
                </a:lnTo>
                <a:cubicBezTo>
                  <a:pt x="79848" y="1086694"/>
                  <a:pt x="52208" y="1075245"/>
                  <a:pt x="31828" y="1054866"/>
                </a:cubicBezTo>
                <a:cubicBezTo>
                  <a:pt x="11449" y="1034487"/>
                  <a:pt x="0" y="1006846"/>
                  <a:pt x="0" y="978025"/>
                </a:cubicBezTo>
                <a:lnTo>
                  <a:pt x="0" y="108669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0217" tIns="60217" rIns="60217" bIns="60217" anchor="ctr"/>
          <a:lstStyle/>
          <a:p>
            <a:pPr marL="124881" marR="0" lvl="0" indent="0" algn="ctr" defTabSz="1244569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  <a:cs typeface="+mn-cs"/>
              </a:rPr>
              <a:t>Tuotantoon</a:t>
            </a:r>
            <a:r>
              <a:rPr kumimoji="0" lang="en-GB" sz="21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  <a:cs typeface="+mn-cs"/>
              </a:rPr>
              <a:t> </a:t>
            </a:r>
            <a:r>
              <a:rPr kumimoji="0" lang="en-GB" sz="2133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  <a:cs typeface="+mn-cs"/>
              </a:rPr>
              <a:t>sidotut</a:t>
            </a:r>
            <a:r>
              <a:rPr kumimoji="0" lang="en-GB" sz="21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  <a:cs typeface="+mn-cs"/>
              </a:rPr>
              <a:t> </a:t>
            </a:r>
            <a:r>
              <a:rPr kumimoji="0" lang="en-GB" sz="2133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  <a:cs typeface="+mn-cs"/>
              </a:rPr>
              <a:t>tuet</a:t>
            </a:r>
            <a:r>
              <a:rPr kumimoji="0" lang="en-GB" sz="21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  <a:cs typeface="+mn-cs"/>
              </a:rPr>
              <a:t> (19,6 %)</a:t>
            </a:r>
          </a:p>
        </p:txBody>
      </p:sp>
      <p:sp>
        <p:nvSpPr>
          <p:cNvPr id="20" name="Freeform 21">
            <a:extLst>
              <a:ext uri="{FF2B5EF4-FFF2-40B4-BE49-F238E27FC236}">
                <a16:creationId xmlns:a16="http://schemas.microsoft.com/office/drawing/2014/main" id="{FECC1FE6-AD0C-401B-B827-67C91DCD4C29}"/>
              </a:ext>
            </a:extLst>
          </p:cNvPr>
          <p:cNvSpPr/>
          <p:nvPr/>
        </p:nvSpPr>
        <p:spPr bwMode="auto">
          <a:xfrm>
            <a:off x="4764766" y="3851510"/>
            <a:ext cx="2631621" cy="375038"/>
          </a:xfrm>
          <a:custGeom>
            <a:avLst/>
            <a:gdLst>
              <a:gd name="connsiteX0" fmla="*/ 0 w 2910994"/>
              <a:gd name="connsiteY0" fmla="*/ 108669 h 1086694"/>
              <a:gd name="connsiteX1" fmla="*/ 31829 w 2910994"/>
              <a:gd name="connsiteY1" fmla="*/ 31828 h 1086694"/>
              <a:gd name="connsiteX2" fmla="*/ 108670 w 2910994"/>
              <a:gd name="connsiteY2" fmla="*/ 0 h 1086694"/>
              <a:gd name="connsiteX3" fmla="*/ 2802325 w 2910994"/>
              <a:gd name="connsiteY3" fmla="*/ 0 h 1086694"/>
              <a:gd name="connsiteX4" fmla="*/ 2879166 w 2910994"/>
              <a:gd name="connsiteY4" fmla="*/ 31829 h 1086694"/>
              <a:gd name="connsiteX5" fmla="*/ 2910994 w 2910994"/>
              <a:gd name="connsiteY5" fmla="*/ 108670 h 1086694"/>
              <a:gd name="connsiteX6" fmla="*/ 2910994 w 2910994"/>
              <a:gd name="connsiteY6" fmla="*/ 978025 h 1086694"/>
              <a:gd name="connsiteX7" fmla="*/ 2879166 w 2910994"/>
              <a:gd name="connsiteY7" fmla="*/ 1054866 h 1086694"/>
              <a:gd name="connsiteX8" fmla="*/ 2802325 w 2910994"/>
              <a:gd name="connsiteY8" fmla="*/ 1086694 h 1086694"/>
              <a:gd name="connsiteX9" fmla="*/ 108669 w 2910994"/>
              <a:gd name="connsiteY9" fmla="*/ 1086694 h 1086694"/>
              <a:gd name="connsiteX10" fmla="*/ 31828 w 2910994"/>
              <a:gd name="connsiteY10" fmla="*/ 1054866 h 1086694"/>
              <a:gd name="connsiteX11" fmla="*/ 0 w 2910994"/>
              <a:gd name="connsiteY11" fmla="*/ 978025 h 1086694"/>
              <a:gd name="connsiteX12" fmla="*/ 0 w 2910994"/>
              <a:gd name="connsiteY12" fmla="*/ 108669 h 1086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10994" h="1086694">
                <a:moveTo>
                  <a:pt x="0" y="108669"/>
                </a:moveTo>
                <a:cubicBezTo>
                  <a:pt x="0" y="79848"/>
                  <a:pt x="11449" y="52208"/>
                  <a:pt x="31829" y="31828"/>
                </a:cubicBezTo>
                <a:cubicBezTo>
                  <a:pt x="52208" y="11449"/>
                  <a:pt x="79849" y="0"/>
                  <a:pt x="108670" y="0"/>
                </a:cubicBezTo>
                <a:lnTo>
                  <a:pt x="2802325" y="0"/>
                </a:lnTo>
                <a:cubicBezTo>
                  <a:pt x="2831146" y="0"/>
                  <a:pt x="2858786" y="11449"/>
                  <a:pt x="2879166" y="31829"/>
                </a:cubicBezTo>
                <a:cubicBezTo>
                  <a:pt x="2899545" y="52208"/>
                  <a:pt x="2910994" y="79849"/>
                  <a:pt x="2910994" y="108670"/>
                </a:cubicBezTo>
                <a:lnTo>
                  <a:pt x="2910994" y="978025"/>
                </a:lnTo>
                <a:cubicBezTo>
                  <a:pt x="2910994" y="1006846"/>
                  <a:pt x="2899545" y="1034486"/>
                  <a:pt x="2879166" y="1054866"/>
                </a:cubicBezTo>
                <a:cubicBezTo>
                  <a:pt x="2858787" y="1075245"/>
                  <a:pt x="2831146" y="1086694"/>
                  <a:pt x="2802325" y="1086694"/>
                </a:cubicBezTo>
                <a:lnTo>
                  <a:pt x="108669" y="1086694"/>
                </a:lnTo>
                <a:cubicBezTo>
                  <a:pt x="79848" y="1086694"/>
                  <a:pt x="52208" y="1075245"/>
                  <a:pt x="31828" y="1054866"/>
                </a:cubicBezTo>
                <a:cubicBezTo>
                  <a:pt x="11449" y="1034487"/>
                  <a:pt x="0" y="1006846"/>
                  <a:pt x="0" y="978025"/>
                </a:cubicBezTo>
                <a:lnTo>
                  <a:pt x="0" y="108669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0217" tIns="60217" rIns="60217" bIns="60217" anchor="ctr"/>
          <a:lstStyle/>
          <a:p>
            <a:pPr marL="124881" marR="0" lvl="0" indent="0" algn="ctr" defTabSz="1244569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  <a:cs typeface="+mn-cs"/>
              </a:rPr>
              <a:t>Uudelleenjakotuki (10%)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Käsinkirjoitus 1">
                <a:extLst>
                  <a:ext uri="{FF2B5EF4-FFF2-40B4-BE49-F238E27FC236}">
                    <a16:creationId xmlns:a16="http://schemas.microsoft.com/office/drawing/2014/main" id="{FE59413D-3745-494F-BC48-942347E65296}"/>
                  </a:ext>
                </a:extLst>
              </p14:cNvPr>
              <p14:cNvContentPartPr/>
              <p14:nvPr/>
            </p14:nvContentPartPr>
            <p14:xfrm>
              <a:off x="7652520" y="3423960"/>
              <a:ext cx="2334960" cy="777240"/>
            </p14:xfrm>
          </p:contentPart>
        </mc:Choice>
        <mc:Fallback xmlns="">
          <p:pic>
            <p:nvPicPr>
              <p:cNvPr id="2" name="Käsinkirjoitus 1">
                <a:extLst>
                  <a:ext uri="{FF2B5EF4-FFF2-40B4-BE49-F238E27FC236}">
                    <a16:creationId xmlns:a16="http://schemas.microsoft.com/office/drawing/2014/main" id="{FE59413D-3745-494F-BC48-942347E6529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43160" y="3414600"/>
                <a:ext cx="2353680" cy="79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Käsinkirjoitus 2">
                <a:extLst>
                  <a:ext uri="{FF2B5EF4-FFF2-40B4-BE49-F238E27FC236}">
                    <a16:creationId xmlns:a16="http://schemas.microsoft.com/office/drawing/2014/main" id="{611BA01E-D956-415C-AD40-DE4502C71E49}"/>
                  </a:ext>
                </a:extLst>
              </p14:cNvPr>
              <p14:cNvContentPartPr/>
              <p14:nvPr/>
            </p14:nvContentPartPr>
            <p14:xfrm>
              <a:off x="8714160" y="4323960"/>
              <a:ext cx="1529640" cy="2249640"/>
            </p14:xfrm>
          </p:contentPart>
        </mc:Choice>
        <mc:Fallback xmlns="">
          <p:pic>
            <p:nvPicPr>
              <p:cNvPr id="3" name="Käsinkirjoitus 2">
                <a:extLst>
                  <a:ext uri="{FF2B5EF4-FFF2-40B4-BE49-F238E27FC236}">
                    <a16:creationId xmlns:a16="http://schemas.microsoft.com/office/drawing/2014/main" id="{611BA01E-D956-415C-AD40-DE4502C71E4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704800" y="4314600"/>
                <a:ext cx="1548360" cy="226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Käsinkirjoitus 3">
                <a:extLst>
                  <a:ext uri="{FF2B5EF4-FFF2-40B4-BE49-F238E27FC236}">
                    <a16:creationId xmlns:a16="http://schemas.microsoft.com/office/drawing/2014/main" id="{BA885226-E8E2-4D8E-B031-2F29B6A2E26E}"/>
                  </a:ext>
                </a:extLst>
              </p14:cNvPr>
              <p14:cNvContentPartPr/>
              <p14:nvPr/>
            </p14:nvContentPartPr>
            <p14:xfrm>
              <a:off x="8826840" y="3283560"/>
              <a:ext cx="1877400" cy="1886040"/>
            </p14:xfrm>
          </p:contentPart>
        </mc:Choice>
        <mc:Fallback xmlns="">
          <p:pic>
            <p:nvPicPr>
              <p:cNvPr id="4" name="Käsinkirjoitus 3">
                <a:extLst>
                  <a:ext uri="{FF2B5EF4-FFF2-40B4-BE49-F238E27FC236}">
                    <a16:creationId xmlns:a16="http://schemas.microsoft.com/office/drawing/2014/main" id="{BA885226-E8E2-4D8E-B031-2F29B6A2E26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817480" y="3274200"/>
                <a:ext cx="1896120" cy="190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424260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C4DA90-28AA-4983-AC71-2A24F3F99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Keskeiset auki olevat asiat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68E879E-2857-477A-AB93-AB4B5BFD01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Uusi toimenpanomalli</a:t>
            </a:r>
          </a:p>
          <a:p>
            <a:r>
              <a:rPr lang="fi-FI" dirty="0"/>
              <a:t>	CAP-suunnitelman sisältö</a:t>
            </a:r>
          </a:p>
          <a:p>
            <a:r>
              <a:rPr lang="fi-FI" dirty="0"/>
              <a:t>	CAP suunnitelman hyväksymisen kriteerit</a:t>
            </a:r>
          </a:p>
          <a:p>
            <a:r>
              <a:rPr lang="fi-FI" dirty="0"/>
              <a:t>	Raportointien ja tulostarkastelun aikataulut </a:t>
            </a:r>
          </a:p>
          <a:p>
            <a:r>
              <a:rPr lang="fi-FI" dirty="0"/>
              <a:t>	Hankkeisiin ja investointeihin liittyvät raportoinnit</a:t>
            </a:r>
          </a:p>
          <a:p>
            <a:endParaRPr lang="fi-FI" dirty="0"/>
          </a:p>
          <a:p>
            <a:r>
              <a:rPr lang="fi-FI" dirty="0"/>
              <a:t>MFF /Budjettiratkaisuun liittyen mm. </a:t>
            </a:r>
          </a:p>
          <a:p>
            <a:r>
              <a:rPr lang="fi-FI" dirty="0"/>
              <a:t>	suorien tukien tasaaminen jäsenvaltioiden kesken</a:t>
            </a:r>
          </a:p>
          <a:p>
            <a:r>
              <a:rPr lang="fi-FI" dirty="0"/>
              <a:t>	suorien tukien tukikatto</a:t>
            </a:r>
          </a:p>
          <a:p>
            <a:r>
              <a:rPr lang="fi-FI" dirty="0"/>
              <a:t>	EU-osarahoitusprosentit</a:t>
            </a:r>
          </a:p>
          <a:p>
            <a:endParaRPr lang="fi-FI" dirty="0"/>
          </a:p>
          <a:p>
            <a:r>
              <a:rPr lang="fi-FI" dirty="0"/>
              <a:t>Green </a:t>
            </a:r>
            <a:r>
              <a:rPr lang="fi-FI" dirty="0" err="1"/>
              <a:t>dealin</a:t>
            </a:r>
            <a:r>
              <a:rPr lang="fi-FI" dirty="0"/>
              <a:t> vaikutus 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967206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8828BE9-B116-4ED5-ABB7-02FB179D0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Epävarmuustekijöitä 2023-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1B9A916-434D-44D4-9648-35A1C0E888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Green </a:t>
            </a:r>
            <a:r>
              <a:rPr lang="fi-FI" dirty="0" err="1"/>
              <a:t>dealin</a:t>
            </a:r>
            <a:r>
              <a:rPr lang="fi-FI" dirty="0"/>
              <a:t> vaikutus maatalouspolitiikan sisältöön?</a:t>
            </a:r>
          </a:p>
          <a:p>
            <a:pPr marL="822888" lvl="2" indent="-342900">
              <a:buFont typeface="Arial" panose="020B0604020202020204" pitchFamily="34" charset="0"/>
              <a:buChar char="•"/>
            </a:pPr>
            <a:r>
              <a:rPr lang="fi-FI" dirty="0"/>
              <a:t>-&gt; Vihreän arkkitehtuurin sisältö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Tosiasiallinen halu yksinkertaistaa tukijärjestelmää?</a:t>
            </a:r>
          </a:p>
          <a:p>
            <a:pPr marL="822888" lvl="2" indent="-342900">
              <a:buFont typeface="Arial" panose="020B0604020202020204" pitchFamily="34" charset="0"/>
              <a:buChar char="•"/>
            </a:pPr>
            <a:r>
              <a:rPr lang="fi-FI" dirty="0"/>
              <a:t>Komissiossa on -&gt; oman työn kannalta</a:t>
            </a:r>
          </a:p>
          <a:p>
            <a:pPr marL="822888" lvl="2" indent="-342900">
              <a:buFont typeface="Arial" panose="020B0604020202020204" pitchFamily="34" charset="0"/>
              <a:buChar char="•"/>
            </a:pPr>
            <a:r>
              <a:rPr lang="fi-FI" dirty="0" err="1"/>
              <a:t>MMM:ssä</a:t>
            </a:r>
            <a:r>
              <a:rPr lang="fi-FI" dirty="0"/>
              <a:t> on -&gt; MMM:n, Ruokaviraston (</a:t>
            </a:r>
            <a:r>
              <a:rPr lang="fi-FI" dirty="0" err="1"/>
              <a:t>ELY:en</a:t>
            </a:r>
            <a:r>
              <a:rPr lang="fi-FI" dirty="0"/>
              <a:t> ja YT –alueiden) näkökulmasta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Investointipuolen rahoitus ja vakuudet?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922702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CCE8F2D-735D-415F-88CF-A07751E10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CAP 2027 –valmistelun organisointi </a:t>
            </a:r>
            <a:r>
              <a:rPr lang="fi-FI" dirty="0" err="1"/>
              <a:t>MMM:ssä</a:t>
            </a: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4DE7C03E-0F9A-4551-9111-6BC779C610E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860884" y="1650045"/>
            <a:ext cx="7507705" cy="471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19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9C6760C-3CA8-4AFE-A280-519D0F38B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CAP 2027 –valmistelun organisointi </a:t>
            </a:r>
            <a:r>
              <a:rPr lang="fi-FI" dirty="0" err="1"/>
              <a:t>MMM:ssä</a:t>
            </a:r>
            <a:r>
              <a:rPr lang="fi-FI" dirty="0"/>
              <a:t>:</a:t>
            </a:r>
            <a:br>
              <a:rPr lang="fi-FI" dirty="0"/>
            </a:br>
            <a:r>
              <a:rPr lang="fi-FI" dirty="0"/>
              <a:t>Maatalousryhmä vuonna 2019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4BDB006-D3C8-439A-A4BA-266251EF0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838" y="2218951"/>
            <a:ext cx="10366797" cy="3428136"/>
          </a:xfrm>
        </p:spPr>
        <p:txBody>
          <a:bodyPr/>
          <a:lstStyle/>
          <a:p>
            <a:r>
              <a:rPr lang="fi-FI" dirty="0"/>
              <a:t>Käsitelty mm. seuraavia asioita: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Vihreä arkkitehtuuri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Tarveanalyysit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Investoinnit ja riskienhallinta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Tosiasiallinen viljelijä, suorat tuet, luonnonhaittakorvaus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Yhteenvedot työpajoista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997914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34A3187C-49A4-4DB3-9F61-F26B1C2EC2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8162"/>
            <a:ext cx="12096750" cy="6143625"/>
          </a:xfrm>
          <a:prstGeom prst="rect">
            <a:avLst/>
          </a:prstGeom>
        </p:spPr>
      </p:pic>
      <p:sp>
        <p:nvSpPr>
          <p:cNvPr id="3" name="Suorakulmio 2">
            <a:extLst>
              <a:ext uri="{FF2B5EF4-FFF2-40B4-BE49-F238E27FC236}">
                <a16:creationId xmlns:a16="http://schemas.microsoft.com/office/drawing/2014/main" id="{F1708AF2-FC43-46F1-9C2C-32D2FE4B39BB}"/>
              </a:ext>
            </a:extLst>
          </p:cNvPr>
          <p:cNvSpPr/>
          <p:nvPr/>
        </p:nvSpPr>
        <p:spPr>
          <a:xfrm>
            <a:off x="12417818" y="0"/>
            <a:ext cx="1364857" cy="14422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2B921457-0B48-40E1-B46B-870F0878E779}"/>
              </a:ext>
            </a:extLst>
          </p:cNvPr>
          <p:cNvSpPr txBox="1"/>
          <p:nvPr/>
        </p:nvSpPr>
        <p:spPr>
          <a:xfrm>
            <a:off x="9477375" y="6319838"/>
            <a:ext cx="2266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Lähde: MMM</a:t>
            </a:r>
          </a:p>
        </p:txBody>
      </p:sp>
    </p:spTree>
    <p:extLst>
      <p:ext uri="{BB962C8B-B14F-4D97-AF65-F5344CB8AC3E}">
        <p14:creationId xmlns:p14="http://schemas.microsoft.com/office/powerpoint/2010/main" val="4922948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12D4414-50C8-4AC3-BDEC-F26D90212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601" y="1495064"/>
            <a:ext cx="10366797" cy="4860029"/>
          </a:xfrm>
        </p:spPr>
        <p:txBody>
          <a:bodyPr/>
          <a:lstStyle/>
          <a:p>
            <a:r>
              <a:rPr lang="fi-FI" dirty="0"/>
              <a:t>Lakisääteiset vaatimukset (SMR)</a:t>
            </a:r>
          </a:p>
          <a:p>
            <a:endParaRPr lang="fi-FI" dirty="0"/>
          </a:p>
          <a:p>
            <a:r>
              <a:rPr lang="fi-FI" dirty="0" err="1"/>
              <a:t>GAEC:it</a:t>
            </a:r>
            <a:r>
              <a:rPr lang="fi-FI" dirty="0"/>
              <a:t> eli hyvät maatalouskäytännöt perusedellytys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err="1"/>
              <a:t>GAEC:it</a:t>
            </a:r>
            <a:r>
              <a:rPr lang="fi-FI" dirty="0"/>
              <a:t> pakollisia, paitsi nro 9 osalta vieraslajien torjunta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Pysyvän nurmen säilyttäminen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Kosteikkojen ja turvemaiden suojelu (2) oltava mukana viimeistään vuodesta 2024</a:t>
            </a:r>
          </a:p>
          <a:p>
            <a:pPr marL="822888" lvl="2" indent="-34290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B050"/>
                </a:solidFill>
              </a:rPr>
              <a:t>Määriteltävä lohkotasolla -&gt; 2023 tukihaku?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Suojakaistat (4) vesistöjen varsille </a:t>
            </a:r>
          </a:p>
          <a:p>
            <a:pPr marL="822888" lvl="2" indent="-342900">
              <a:buFont typeface="Arial" panose="020B0604020202020204" pitchFamily="34" charset="0"/>
              <a:buChar char="•"/>
            </a:pPr>
            <a:r>
              <a:rPr lang="fi-FI" dirty="0"/>
              <a:t>Poistuu ympäristökorvauksesta (ja lisäksi pientareet poistuvat?)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Maanmuokkauksen hallinta (6)</a:t>
            </a:r>
          </a:p>
          <a:p>
            <a:pPr marL="822888" lvl="2" indent="-342900">
              <a:buFont typeface="Arial" panose="020B0604020202020204" pitchFamily="34" charset="0"/>
              <a:buChar char="•"/>
            </a:pPr>
            <a:r>
              <a:rPr lang="fi-FI" dirty="0"/>
              <a:t>Ei kyntöä vähintään 0,25 hehtaarin suuruisilla vesistöjen varsien kaltevilla lohkon osilla</a:t>
            </a:r>
          </a:p>
          <a:p>
            <a:pPr marL="822888" lvl="2" indent="-342900">
              <a:buFont typeface="Arial" panose="020B0604020202020204" pitchFamily="34" charset="0"/>
              <a:buChar char="•"/>
            </a:pPr>
            <a:r>
              <a:rPr lang="fi-FI" dirty="0"/>
              <a:t>GAEC 4:n mukaiset suojakaistat + nitraattiasetuksen mukainen lannanlevitysrajoitus kaltevilla lohkon osilla + viljelijöille lisämahdollisuutena kunnostuskesanto</a:t>
            </a:r>
          </a:p>
          <a:p>
            <a:pPr marL="822888" lvl="2" indent="-342900">
              <a:buFont typeface="Arial" panose="020B0604020202020204" pitchFamily="34" charset="0"/>
              <a:buChar char="•"/>
            </a:pP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4E1AE4FF-3467-4AB0-9EFD-CADC881362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3826" y="637775"/>
            <a:ext cx="4284372" cy="2147721"/>
          </a:xfrm>
          <a:prstGeom prst="rect">
            <a:avLst/>
          </a:prstGeom>
        </p:spPr>
      </p:pic>
      <p:cxnSp>
        <p:nvCxnSpPr>
          <p:cNvPr id="6" name="Suora nuoliyhdysviiva 5">
            <a:extLst>
              <a:ext uri="{FF2B5EF4-FFF2-40B4-BE49-F238E27FC236}">
                <a16:creationId xmlns:a16="http://schemas.microsoft.com/office/drawing/2014/main" id="{C879867D-7F87-4B8A-93B8-3A5A237F7032}"/>
              </a:ext>
            </a:extLst>
          </p:cNvPr>
          <p:cNvCxnSpPr>
            <a:cxnSpLocks/>
          </p:cNvCxnSpPr>
          <p:nvPr/>
        </p:nvCxnSpPr>
        <p:spPr>
          <a:xfrm flipV="1">
            <a:off x="9987895" y="2552570"/>
            <a:ext cx="285750" cy="5438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Otsikko 1">
            <a:extLst>
              <a:ext uri="{FF2B5EF4-FFF2-40B4-BE49-F238E27FC236}">
                <a16:creationId xmlns:a16="http://schemas.microsoft.com/office/drawing/2014/main" id="{7BC835D4-9BE7-480D-BE81-C722799C0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Vihreä arkkitehtuuri, ehdollisuus esim.</a:t>
            </a:r>
          </a:p>
        </p:txBody>
      </p:sp>
    </p:spTree>
    <p:extLst>
      <p:ext uri="{BB962C8B-B14F-4D97-AF65-F5344CB8AC3E}">
        <p14:creationId xmlns:p14="http://schemas.microsoft.com/office/powerpoint/2010/main" val="3589235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23B25F9-0EA2-4275-81E7-8DEB4006A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43753852-1783-4658-A737-93F9D8B1D1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2414" y="206624"/>
            <a:ext cx="11743964" cy="6444752"/>
          </a:xfrm>
          <a:prstGeom prst="rect">
            <a:avLst/>
          </a:prstGeom>
        </p:spPr>
      </p:pic>
      <p:sp>
        <p:nvSpPr>
          <p:cNvPr id="5" name="Suorakulmio 4">
            <a:extLst>
              <a:ext uri="{FF2B5EF4-FFF2-40B4-BE49-F238E27FC236}">
                <a16:creationId xmlns:a16="http://schemas.microsoft.com/office/drawing/2014/main" id="{0A3B40A0-BEE6-4C1B-BEF1-FC102DF9760A}"/>
              </a:ext>
            </a:extLst>
          </p:cNvPr>
          <p:cNvSpPr/>
          <p:nvPr/>
        </p:nvSpPr>
        <p:spPr>
          <a:xfrm>
            <a:off x="10536898" y="206624"/>
            <a:ext cx="1364857" cy="14422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47AA8910-D908-4EB8-A2C1-DA33EE454902}"/>
              </a:ext>
            </a:extLst>
          </p:cNvPr>
          <p:cNvSpPr/>
          <p:nvPr/>
        </p:nvSpPr>
        <p:spPr>
          <a:xfrm>
            <a:off x="11248490" y="6333615"/>
            <a:ext cx="698643" cy="4250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44778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2FDD9513-5FE1-4B01-A0D9-56BB0E8734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5938" y="165735"/>
            <a:ext cx="2658483" cy="2104257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152413C-DFCA-4291-9086-9ACD19A19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922" y="265177"/>
            <a:ext cx="10353033" cy="818279"/>
          </a:xfrm>
        </p:spPr>
        <p:txBody>
          <a:bodyPr/>
          <a:lstStyle/>
          <a:p>
            <a:r>
              <a:rPr lang="fi-FI" dirty="0"/>
              <a:t>Vihreä arkkitehtuuri, ehdollisuus esim.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763707E-086C-434A-B7B0-0242C8ADE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358" y="981843"/>
            <a:ext cx="10366797" cy="571042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Vähimmäiskasvipeite (7)</a:t>
            </a:r>
          </a:p>
          <a:p>
            <a:pPr marL="822888" lvl="2" indent="-342900">
              <a:buFont typeface="Arial" panose="020B0604020202020204" pitchFamily="34" charset="0"/>
              <a:buChar char="•"/>
            </a:pPr>
            <a:r>
              <a:rPr lang="fi-FI" dirty="0"/>
              <a:t>Vähintään 20 %/50 %/60 % maatalousmaasta kasvi-, sänki- tai kasvijätepeitteistä</a:t>
            </a:r>
          </a:p>
          <a:p>
            <a:pPr lvl="2" indent="0">
              <a:buNone/>
            </a:pPr>
            <a:r>
              <a:rPr lang="fi-FI" dirty="0"/>
              <a:t>tai kevytmuokattua ajanjaksolla 1.12.-28.2.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Viljelykiertovaatimus tai viljelyn monipuolistaminen (8)</a:t>
            </a:r>
          </a:p>
          <a:p>
            <a:pPr marL="822888" lvl="2" indent="-342900">
              <a:buFont typeface="Arial" panose="020B0604020202020204" pitchFamily="34" charset="0"/>
              <a:buChar char="•"/>
            </a:pPr>
            <a:r>
              <a:rPr lang="fi-FI" dirty="0"/>
              <a:t>Viljelyn monipuolistamisen vaatimus (kuten nykyisin tai hieman kunnianhimoisemmin, esim. niin, että viljoja ei lueta eri kasviksi) </a:t>
            </a:r>
          </a:p>
          <a:p>
            <a:pPr marL="822888" lvl="2" indent="-342900">
              <a:buFont typeface="Arial" panose="020B0604020202020204" pitchFamily="34" charset="0"/>
              <a:buChar char="•"/>
            </a:pPr>
            <a:r>
              <a:rPr lang="fi-FI" dirty="0"/>
              <a:t>Viljakasvin kasvulohkolla oltava muu kasvi kerran viidessä vuodessa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Vähimmäisosuus tuottamattomia piirteitä ja/tai kerääjäkasveja ja/tai typensitojakasveja ilman kasvinsuojeluaineiden käyttöä (9)</a:t>
            </a:r>
          </a:p>
          <a:p>
            <a:pPr marL="822888" lvl="2" indent="-342900">
              <a:buFont typeface="Arial" panose="020B0604020202020204" pitchFamily="34" charset="0"/>
              <a:buChar char="•"/>
            </a:pPr>
            <a:r>
              <a:rPr lang="fi-FI" dirty="0"/>
              <a:t>Nykyinen EFA laajennettuna koko maahan</a:t>
            </a:r>
          </a:p>
          <a:p>
            <a:pPr marL="1062882" lvl="3" indent="-342900">
              <a:buFont typeface="Arial" panose="020B0604020202020204" pitchFamily="34" charset="0"/>
              <a:buChar char="•"/>
            </a:pPr>
            <a:r>
              <a:rPr lang="fi-FI" dirty="0"/>
              <a:t>5 % viljelijän peltomaan ja pysyvien kasvien alasta (</a:t>
            </a:r>
            <a:r>
              <a:rPr lang="fi-FI" dirty="0" err="1"/>
              <a:t>Huom</a:t>
            </a:r>
            <a:r>
              <a:rPr lang="fi-FI" dirty="0"/>
              <a:t>! Vanha kerääjäkasvikeskustelu)</a:t>
            </a:r>
          </a:p>
          <a:p>
            <a:pPr marL="822888" lvl="2" indent="-342900">
              <a:buFont typeface="Arial" panose="020B0604020202020204" pitchFamily="34" charset="0"/>
              <a:buChar char="•"/>
            </a:pPr>
            <a:r>
              <a:rPr lang="fi-FI" dirty="0"/>
              <a:t>5 % viljelijän peltomaan ja pysyvien kasvien alasta viher-, sänki- tai kunnostuskesantoa</a:t>
            </a:r>
          </a:p>
          <a:p>
            <a:pPr marL="822888" lvl="2" indent="-342900">
              <a:buFont typeface="Arial" panose="020B0604020202020204" pitchFamily="34" charset="0"/>
              <a:buChar char="•"/>
            </a:pPr>
            <a:r>
              <a:rPr lang="fi-FI" dirty="0"/>
              <a:t>5 % viljelijän peltomaan ja pysyvien kasvien alasta viherkesantoa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Maisemapiirteiden säilyttäminen (9)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Pensasaitojen ja puiden leikkauskielto lintujen pesimäaikana (9)</a:t>
            </a:r>
          </a:p>
          <a:p>
            <a:pPr marL="822888" lvl="2" indent="-342900">
              <a:buFont typeface="Arial" panose="020B0604020202020204" pitchFamily="34" charset="0"/>
              <a:buChar char="•"/>
            </a:pPr>
            <a:r>
              <a:rPr lang="fi-FI" dirty="0"/>
              <a:t>Kuten nykyisin, suojeltuja puita ei saa leikata lintujen pesimäaikaan 1.5-31.7</a:t>
            </a:r>
          </a:p>
          <a:p>
            <a:pPr marL="822888" lvl="2" indent="-342900">
              <a:buFont typeface="Arial" panose="020B0604020202020204" pitchFamily="34" charset="0"/>
              <a:buChar char="•"/>
            </a:pPr>
            <a:r>
              <a:rPr lang="fi-FI" dirty="0"/>
              <a:t>Maatalousmaan alaan laskettavia puita ei saa leikata lintujen pesimäaikaan 1.5.-31.7. lukuun ottamatta II pilarin ympäristö- ja ilmastosopimuksissa mukana olevia luonnonlaitumia ja perinnebiotooppialoja</a:t>
            </a:r>
          </a:p>
          <a:p>
            <a:endParaRPr lang="fi-FI" dirty="0"/>
          </a:p>
        </p:txBody>
      </p:sp>
      <p:cxnSp>
        <p:nvCxnSpPr>
          <p:cNvPr id="7" name="Suora nuoliyhdysviiva 6">
            <a:extLst>
              <a:ext uri="{FF2B5EF4-FFF2-40B4-BE49-F238E27FC236}">
                <a16:creationId xmlns:a16="http://schemas.microsoft.com/office/drawing/2014/main" id="{1A46F385-2612-404A-B4FE-457E6850E577}"/>
              </a:ext>
            </a:extLst>
          </p:cNvPr>
          <p:cNvCxnSpPr/>
          <p:nvPr/>
        </p:nvCxnSpPr>
        <p:spPr>
          <a:xfrm>
            <a:off x="8562975" y="1990725"/>
            <a:ext cx="50296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1040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70F83F9-E04D-44C5-BD40-CA2E69F34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Turvepellot (alustavaa)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A7A7545-7C1E-4898-A8A2-B43D07B7C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8922" y="1495050"/>
            <a:ext cx="10366797" cy="372617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Uusille raivioille ei mitään tukea?</a:t>
            </a:r>
          </a:p>
          <a:p>
            <a:endParaRPr lang="fi-FI" dirty="0"/>
          </a:p>
          <a:p>
            <a:r>
              <a:rPr lang="fi-FI" dirty="0"/>
              <a:t>Ehdollisuus, ehdotettua: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x % maatilan turvepelloista kyntämättä TAI muokkaamatta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x % maatilan turvepelloista oltava nurmella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x % vuoden xx jälkeen raivatuista turvepelloista kyntämättä TAI muokkaamatta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x % vuoden xx jälkeen raivatuista turvepelloista oltava nurmella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100 % vuoden xx jälkeen raivatuista turvepelloista nurmella</a:t>
            </a:r>
          </a:p>
          <a:p>
            <a:endParaRPr lang="fi-FI" dirty="0"/>
          </a:p>
          <a:p>
            <a:r>
              <a:rPr lang="fi-FI" dirty="0"/>
              <a:t>Ympäristökorvaus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???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887354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7FE45E-4400-4CEE-89C1-6B2493D68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Pohdintoja vihreästä arkkitehtuurista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0FDA5EE-8455-4736-9274-0775C10D0A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Ei huomio EU –parlamentin vaatimusta ohjata 20 % suorista tuista ekojärjestelmään (komissio/jäsenmaat eivät ole tätä esittäneet)</a:t>
            </a:r>
          </a:p>
          <a:p>
            <a:pPr marL="822888" lvl="2" indent="-342900">
              <a:buFont typeface="Arial" panose="020B0604020202020204" pitchFamily="34" charset="0"/>
              <a:buChar char="•"/>
            </a:pPr>
            <a:r>
              <a:rPr lang="fi-FI" dirty="0"/>
              <a:t>Jos toteutuu, niin mitä toimenpiteitä ekojärjestelmään?</a:t>
            </a:r>
          </a:p>
          <a:p>
            <a:pPr marL="822888" lvl="2" indent="-342900">
              <a:buFont typeface="Arial" panose="020B0604020202020204" pitchFamily="34" charset="0"/>
              <a:buChar char="•"/>
            </a:pP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Mitä uusia asioita/toimenpiteitä II –pilariin, jos pilarin rahoituksesta 30 % pitää käyttää ympäristötoimiin?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Aiemmin kerrotusta poiketen ekojärjestelmässä voidaan tukea maksaa myös eläinyksiköiden perusteella </a:t>
            </a:r>
          </a:p>
        </p:txBody>
      </p:sp>
    </p:spTree>
    <p:extLst>
      <p:ext uri="{BB962C8B-B14F-4D97-AF65-F5344CB8AC3E}">
        <p14:creationId xmlns:p14="http://schemas.microsoft.com/office/powerpoint/2010/main" val="35505967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0C631DB-187F-4B52-AD55-37CBEED25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Sisältöpainotukset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C0948B7-1BB0-412D-B48A-A8C500ADA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Mitä vanhasta säilytetään ja mitä uutta?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Riskienhallinta?</a:t>
            </a:r>
          </a:p>
          <a:p>
            <a:pPr marL="822888" lvl="2" indent="-342900">
              <a:buFont typeface="Arial" panose="020B0604020202020204" pitchFamily="34" charset="0"/>
              <a:buChar char="•"/>
            </a:pPr>
            <a:r>
              <a:rPr lang="fi-FI" dirty="0"/>
              <a:t>Sää, eläintaudit ja tulotaso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Tuotannon kehityksen huomiointi?</a:t>
            </a:r>
          </a:p>
          <a:p>
            <a:pPr marL="822888" lvl="2" indent="-342900">
              <a:buFont typeface="Arial" panose="020B0604020202020204" pitchFamily="34" charset="0"/>
              <a:buChar char="•"/>
            </a:pPr>
            <a:r>
              <a:rPr lang="fi-FI" dirty="0"/>
              <a:t>Alueelliset kohdistamiset ylipäätään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Vakuustilanne investoivilla tiloilla?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Yrittäjyyden elinkaari?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Ilmastolinjaukset?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Pitäisikö tavanomainen viljelytapa sisällyttää yhdeksi </a:t>
            </a:r>
            <a:r>
              <a:rPr lang="fi-FI" dirty="0" err="1"/>
              <a:t>GAEC:iksi</a:t>
            </a:r>
            <a:r>
              <a:rPr lang="fi-FI" dirty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210322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BD94B78-88FF-44E2-8E50-4A3B61A7C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Käsittely MTK:ssa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3FBB0E5-C6A8-4838-9715-D4968902B3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Johtokunnassa mm.</a:t>
            </a:r>
          </a:p>
          <a:p>
            <a:pPr marL="822888" lvl="2" indent="-342900">
              <a:buFont typeface="Arial" panose="020B0604020202020204" pitchFamily="34" charset="0"/>
              <a:buChar char="•"/>
            </a:pPr>
            <a:r>
              <a:rPr lang="fi-FI" dirty="0"/>
              <a:t>Vihreä arkkitehtuuri</a:t>
            </a:r>
          </a:p>
          <a:p>
            <a:pPr marL="822888" lvl="2" indent="-342900">
              <a:buFont typeface="Arial" panose="020B0604020202020204" pitchFamily="34" charset="0"/>
              <a:buChar char="•"/>
            </a:pPr>
            <a:r>
              <a:rPr lang="fi-FI" dirty="0"/>
              <a:t>Tosiasiallinen viljelijä, suorat tuet, luonnonhaittakorvaus, aloitustuet, metsitys, riskienhallinta, EHK, investoinnit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Valiokunnat ja verkostot</a:t>
            </a:r>
          </a:p>
          <a:p>
            <a:pPr marL="822888" lvl="2" indent="-342900">
              <a:buFont typeface="Arial" panose="020B0604020202020204" pitchFamily="34" charset="0"/>
              <a:buChar char="•"/>
            </a:pPr>
            <a:r>
              <a:rPr lang="fi-FI" dirty="0"/>
              <a:t>Syksyllä kysymyspatteristo toimeenpanon asioista kotieläinpuolelle + peltokasvivaliokunnassa</a:t>
            </a:r>
          </a:p>
          <a:p>
            <a:pPr marL="822888" lvl="2" indent="-342900">
              <a:buFont typeface="Arial" panose="020B0604020202020204" pitchFamily="34" charset="0"/>
              <a:buChar char="•"/>
            </a:pPr>
            <a:r>
              <a:rPr lang="fi-FI" dirty="0"/>
              <a:t>Vihreä arkkitehtuuri maitovaliokunnassa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746780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304219-1041-489D-99BD-0B8278202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Jatkovalmistelu mm.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CB035C9-3896-4DD3-9116-AC78A19C6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Brysselissä: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Käsittely parlamentissa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Avatut artiklat komission sisällä jne.</a:t>
            </a:r>
          </a:p>
          <a:p>
            <a:endParaRPr lang="fi-FI" dirty="0"/>
          </a:p>
          <a:p>
            <a:r>
              <a:rPr lang="fi-FI" dirty="0"/>
              <a:t>Suomessa: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Valmistelu jatkuu työryhmissä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Poliittinen linjanveto ennen strategian lähettämistä komission hyväksyttäväksi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Lainsäädännön valmistelu, tietojärjestelmien rakentaminen ja koulutukset</a:t>
            </a:r>
          </a:p>
        </p:txBody>
      </p:sp>
    </p:spTree>
    <p:extLst>
      <p:ext uri="{BB962C8B-B14F-4D97-AF65-F5344CB8AC3E}">
        <p14:creationId xmlns:p14="http://schemas.microsoft.com/office/powerpoint/2010/main" val="1815636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A1D9BEB-253A-49D3-B5EE-C8805D3C6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CAP-tuen leikkaukset Suomelle komission esityksen mukaan </a:t>
            </a:r>
            <a:endParaRPr lang="fi-FI" dirty="0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17EF6888-8F94-4F0D-826D-09C45AE190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15032" y="2308225"/>
            <a:ext cx="8916067" cy="342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439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0D1EFFF-1410-4858-BE11-939583034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b="1" dirty="0"/>
              <a:t>CAP-toimenpiteet</a:t>
            </a:r>
            <a:br>
              <a:rPr lang="fi-FI" sz="4000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5C794EA-61D6-4EFB-97ED-F772EEFA04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i-FI" sz="2400" dirty="0"/>
              <a:t>Nykyisiä </a:t>
            </a:r>
            <a:r>
              <a:rPr lang="fi-FI" sz="2400" dirty="0" err="1"/>
              <a:t>CAP:n</a:t>
            </a:r>
            <a:r>
              <a:rPr lang="fi-FI" sz="2400" dirty="0"/>
              <a:t> toimenpiteitä voisi uudessa mallissa jatkaa. </a:t>
            </a:r>
            <a:r>
              <a:rPr lang="fi-FI" sz="2400" dirty="0" err="1"/>
              <a:t>Esim</a:t>
            </a:r>
            <a:r>
              <a:rPr lang="fi-FI" sz="2400" dirty="0"/>
              <a:t>:</a:t>
            </a:r>
          </a:p>
          <a:p>
            <a:pPr lvl="3"/>
            <a:r>
              <a:rPr lang="fi-FI" sz="2000" dirty="0"/>
              <a:t>Tuotantosidonnaiset tuet</a:t>
            </a:r>
          </a:p>
          <a:p>
            <a:pPr lvl="3"/>
            <a:r>
              <a:rPr lang="fi-FI" sz="2000" dirty="0"/>
              <a:t>Perustulotuki (=suorat tuet)</a:t>
            </a:r>
          </a:p>
          <a:p>
            <a:pPr lvl="3"/>
            <a:r>
              <a:rPr lang="fi-FI" sz="2000" dirty="0"/>
              <a:t>Nuorten viljelijöiden lisätuki</a:t>
            </a:r>
          </a:p>
          <a:p>
            <a:pPr lvl="3"/>
            <a:r>
              <a:rPr lang="fi-FI" sz="2000" dirty="0"/>
              <a:t>Ympäristö- ja ilmastokorvaukset</a:t>
            </a:r>
          </a:p>
          <a:p>
            <a:pPr lvl="3"/>
            <a:r>
              <a:rPr lang="fi-FI" sz="2000" dirty="0"/>
              <a:t>Eläinten hyvinvointikorvaukset</a:t>
            </a:r>
          </a:p>
          <a:p>
            <a:pPr lvl="3"/>
            <a:r>
              <a:rPr lang="fi-FI" sz="2000" dirty="0"/>
              <a:t>Luomukorvaukset, Investoinnit</a:t>
            </a:r>
          </a:p>
          <a:p>
            <a:pPr lvl="3"/>
            <a:r>
              <a:rPr lang="fi-FI" sz="2000" dirty="0"/>
              <a:t>Nuorten viljelijöiden aloitustuet ja yritystoiminnan käynnistäminen</a:t>
            </a:r>
          </a:p>
          <a:p>
            <a:pPr lvl="3"/>
            <a:r>
              <a:rPr lang="fi-FI" sz="2133" dirty="0"/>
              <a:t>Osaamisen kehittäminen (neuvonta-, koulutus, -yhteistyö)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i-FI" sz="2400" dirty="0"/>
              <a:t>Uutta pakollinen panostus riskienhallintaan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/>
              <a:t>Pakollinen tukikatto (alkaen 60 000 eurosta suoria tukia, maksimi 100 000 euroa) ja pakollinen uudelleenjakotuki isoilta pienille tiloille.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9046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457081" y="423691"/>
            <a:ext cx="7232651" cy="920751"/>
          </a:xfrm>
          <a:prstGeom prst="rect">
            <a:avLst/>
          </a:prstGeom>
        </p:spPr>
        <p:txBody>
          <a:bodyPr/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358766" indent="-358766" defTabSz="914377">
              <a:defRPr/>
            </a:pPr>
            <a:r>
              <a:rPr lang="fi-FI" sz="3200" kern="0" dirty="0" err="1">
                <a:solidFill>
                  <a:srgbClr val="002F5B"/>
                </a:solidFill>
                <a:latin typeface="Arial" panose="020B0604020202020204"/>
                <a:cs typeface="Arial" panose="020B0604020202020204" pitchFamily="34" charset="0"/>
              </a:rPr>
              <a:t>CAP:n</a:t>
            </a:r>
            <a:r>
              <a:rPr lang="fi-FI" sz="3200" kern="0" dirty="0">
                <a:solidFill>
                  <a:srgbClr val="002F5B"/>
                </a:solidFill>
                <a:latin typeface="Arial" panose="020B0604020202020204"/>
                <a:cs typeface="Arial" panose="020B0604020202020204" pitchFamily="34" charset="0"/>
              </a:rPr>
              <a:t> ilmasto- ja ympäristötoimet</a:t>
            </a:r>
          </a:p>
        </p:txBody>
      </p:sp>
      <p:sp>
        <p:nvSpPr>
          <p:cNvPr id="22532" name="Left Brace 87"/>
          <p:cNvSpPr>
            <a:spLocks/>
          </p:cNvSpPr>
          <p:nvPr/>
        </p:nvSpPr>
        <p:spPr bwMode="auto">
          <a:xfrm rot="10800000">
            <a:off x="9101140" y="2473326"/>
            <a:ext cx="149225" cy="1603375"/>
          </a:xfrm>
          <a:prstGeom prst="leftBrace">
            <a:avLst>
              <a:gd name="adj1" fmla="val 8357"/>
              <a:gd name="adj2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marL="3175">
              <a:spcBef>
                <a:spcPts val="8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GB" altLang="fi-FI" sz="120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7" name="TextBox 88"/>
          <p:cNvSpPr txBox="1"/>
          <p:nvPr/>
        </p:nvSpPr>
        <p:spPr>
          <a:xfrm rot="5400000">
            <a:off x="9693347" y="2410889"/>
            <a:ext cx="677108" cy="170595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 defTabSz="914377" eaLnBrk="0" hangingPunct="0">
              <a:defRPr/>
            </a:pPr>
            <a:r>
              <a:rPr lang="en-GB" sz="1600" kern="0" dirty="0" err="1">
                <a:solidFill>
                  <a:sysClr val="windowText" lastClr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Viljelijöille</a:t>
            </a:r>
            <a:r>
              <a:rPr lang="en-GB" sz="1600" kern="0" dirty="0">
                <a:solidFill>
                  <a:sysClr val="windowText" lastClr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GB" sz="1600" kern="0" dirty="0" err="1">
                <a:solidFill>
                  <a:sysClr val="windowText" lastClr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vapaaehtoinen</a:t>
            </a:r>
            <a:endParaRPr lang="en-GB" sz="1600" kern="0" dirty="0">
              <a:solidFill>
                <a:sysClr val="windowText" lastClr="000000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8" name="Rectangle 54"/>
          <p:cNvSpPr/>
          <p:nvPr/>
        </p:nvSpPr>
        <p:spPr bwMode="auto">
          <a:xfrm>
            <a:off x="6037263" y="2473325"/>
            <a:ext cx="2932112" cy="1589088"/>
          </a:xfrm>
          <a:prstGeom prst="rect">
            <a:avLst/>
          </a:prstGeom>
          <a:solidFill>
            <a:schemeClr val="accent2">
              <a:lumMod val="40000"/>
              <a:lumOff val="60000"/>
              <a:alpha val="45000"/>
            </a:schemeClr>
          </a:solidFill>
          <a:ln w="1587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914377" eaLnBrk="0" hangingPunct="0">
              <a:defRPr/>
            </a:pPr>
            <a:endParaRPr lang="en-GB" sz="500" kern="0" dirty="0">
              <a:solidFill>
                <a:sysClr val="windowText" lastClr="000000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9" name="Rectangle 55"/>
          <p:cNvSpPr/>
          <p:nvPr/>
        </p:nvSpPr>
        <p:spPr bwMode="auto">
          <a:xfrm>
            <a:off x="6037263" y="2617788"/>
            <a:ext cx="2932112" cy="14525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914377" eaLnBrk="0" hangingPunct="0">
              <a:defRPr/>
            </a:pPr>
            <a:endParaRPr lang="en-GB" sz="800" kern="0" dirty="0">
              <a:solidFill>
                <a:srgbClr val="FFFFFF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0" name="TextBox 2"/>
          <p:cNvSpPr txBox="1"/>
          <p:nvPr/>
        </p:nvSpPr>
        <p:spPr>
          <a:xfrm>
            <a:off x="5997575" y="2998790"/>
            <a:ext cx="1506539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377" eaLnBrk="0" hangingPunct="0">
              <a:defRPr/>
            </a:pPr>
            <a:r>
              <a:rPr lang="en-US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I </a:t>
            </a:r>
            <a:r>
              <a:rPr lang="en-US" kern="0" dirty="0" err="1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pilarin</a:t>
            </a:r>
            <a:r>
              <a:rPr lang="en-US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eko-järjestelmät</a:t>
            </a:r>
            <a:endParaRPr lang="en-US" kern="0" dirty="0">
              <a:solidFill>
                <a:srgbClr val="000000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1" name="TextBox 56"/>
          <p:cNvSpPr txBox="1"/>
          <p:nvPr/>
        </p:nvSpPr>
        <p:spPr>
          <a:xfrm>
            <a:off x="7497765" y="2652541"/>
            <a:ext cx="1348295" cy="13388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 defTabSz="914377" eaLnBrk="0" hangingPunct="0">
              <a:defRPr/>
            </a:pPr>
            <a:r>
              <a:rPr lang="en-GB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II </a:t>
            </a:r>
            <a:r>
              <a:rPr lang="en-GB" kern="0" dirty="0" err="1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pilarin</a:t>
            </a:r>
            <a:r>
              <a:rPr lang="en-GB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GB" kern="0" dirty="0" err="1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ilmasto</a:t>
            </a:r>
            <a:r>
              <a:rPr lang="en-GB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- ja </a:t>
            </a:r>
            <a:r>
              <a:rPr lang="en-GB" kern="0" dirty="0" err="1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ympäristö-toimet</a:t>
            </a:r>
            <a:endParaRPr lang="en-GB" kern="0" dirty="0">
              <a:solidFill>
                <a:srgbClr val="000000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  <a:p>
            <a:pPr algn="ctr" defTabSz="914377" eaLnBrk="0" hangingPunct="0">
              <a:defRPr/>
            </a:pPr>
            <a:endParaRPr lang="en-US" sz="900" kern="0" dirty="0">
              <a:solidFill>
                <a:srgbClr val="FFFFFF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cxnSp>
        <p:nvCxnSpPr>
          <p:cNvPr id="22538" name="Straight Arrow Connector 64"/>
          <p:cNvCxnSpPr>
            <a:cxnSpLocks noChangeShapeType="1"/>
          </p:cNvCxnSpPr>
          <p:nvPr/>
        </p:nvCxnSpPr>
        <p:spPr bwMode="auto">
          <a:xfrm flipH="1">
            <a:off x="5538788" y="1601789"/>
            <a:ext cx="11112" cy="4222751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stealth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Rectangle 51"/>
          <p:cNvSpPr/>
          <p:nvPr/>
        </p:nvSpPr>
        <p:spPr bwMode="auto">
          <a:xfrm>
            <a:off x="5969002" y="4133851"/>
            <a:ext cx="3000375" cy="1522413"/>
          </a:xfrm>
          <a:prstGeom prst="rect">
            <a:avLst/>
          </a:prstGeom>
          <a:solidFill>
            <a:schemeClr val="accent2">
              <a:lumMod val="40000"/>
              <a:lumOff val="60000"/>
              <a:alpha val="45000"/>
            </a:schemeClr>
          </a:solidFill>
          <a:ln w="1587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914377" eaLnBrk="0" hangingPunct="0">
              <a:defRPr/>
            </a:pPr>
            <a:endParaRPr lang="en-GB" sz="1000" i="1" kern="0" dirty="0">
              <a:solidFill>
                <a:srgbClr val="FFFFFF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4" name="Rectangle 53"/>
          <p:cNvSpPr/>
          <p:nvPr/>
        </p:nvSpPr>
        <p:spPr bwMode="auto">
          <a:xfrm>
            <a:off x="3406775" y="2762251"/>
            <a:ext cx="1816100" cy="955675"/>
          </a:xfrm>
          <a:prstGeom prst="rect">
            <a:avLst/>
          </a:prstGeom>
          <a:solidFill>
            <a:srgbClr val="003399">
              <a:alpha val="45000"/>
            </a:srgbClr>
          </a:solidFill>
          <a:ln w="1587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914377" eaLnBrk="0" hangingPunct="0">
              <a:defRPr/>
            </a:pPr>
            <a:endParaRPr lang="en-GB" sz="500" kern="0" dirty="0">
              <a:solidFill>
                <a:sysClr val="windowText" lastClr="000000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5" name="Rectangle 58"/>
          <p:cNvSpPr/>
          <p:nvPr/>
        </p:nvSpPr>
        <p:spPr bwMode="auto">
          <a:xfrm>
            <a:off x="2065340" y="5026025"/>
            <a:ext cx="3157537" cy="795339"/>
          </a:xfrm>
          <a:prstGeom prst="rect">
            <a:avLst/>
          </a:prstGeom>
          <a:solidFill>
            <a:srgbClr val="003399">
              <a:alpha val="45000"/>
            </a:srgbClr>
          </a:solidFill>
          <a:ln w="1587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anchor="ctr">
            <a:normAutofit/>
          </a:bodyPr>
          <a:lstStyle/>
          <a:p>
            <a:pPr algn="ctr" defTabSz="914377" eaLnBrk="0" hangingPunct="0">
              <a:defRPr/>
            </a:pPr>
            <a:endParaRPr lang="en-GB" sz="1000" kern="0" dirty="0">
              <a:solidFill>
                <a:sysClr val="windowText" lastClr="000000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6" name="Rectangle 61"/>
          <p:cNvSpPr/>
          <p:nvPr/>
        </p:nvSpPr>
        <p:spPr bwMode="auto">
          <a:xfrm>
            <a:off x="2697163" y="4259263"/>
            <a:ext cx="2525712" cy="717551"/>
          </a:xfrm>
          <a:prstGeom prst="rect">
            <a:avLst/>
          </a:prstGeom>
          <a:solidFill>
            <a:srgbClr val="003399">
              <a:alpha val="45000"/>
            </a:srgbClr>
          </a:solidFill>
          <a:ln w="1587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914377" eaLnBrk="0" hangingPunct="0">
              <a:defRPr/>
            </a:pPr>
            <a:endParaRPr lang="en-GB" sz="500" kern="0" dirty="0">
              <a:solidFill>
                <a:sysClr val="windowText" lastClr="000000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7" name="Rectangle 62"/>
          <p:cNvSpPr/>
          <p:nvPr/>
        </p:nvSpPr>
        <p:spPr bwMode="auto">
          <a:xfrm>
            <a:off x="1985963" y="5154614"/>
            <a:ext cx="3236912" cy="666751"/>
          </a:xfrm>
          <a:prstGeom prst="rect">
            <a:avLst/>
          </a:prstGeom>
          <a:solidFill>
            <a:srgbClr val="003399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normAutofit/>
          </a:bodyPr>
          <a:lstStyle/>
          <a:p>
            <a:pPr algn="ctr" defTabSz="914377" eaLnBrk="0" hangingPunct="0">
              <a:defRPr/>
            </a:pPr>
            <a:r>
              <a:rPr lang="en-GB" kern="0" dirty="0" err="1">
                <a:solidFill>
                  <a:srgbClr val="FFFFFF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Täydentävät</a:t>
            </a:r>
            <a:r>
              <a:rPr lang="en-GB" kern="0" dirty="0">
                <a:solidFill>
                  <a:srgbClr val="FFFFFF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GB" kern="0" dirty="0" err="1">
                <a:solidFill>
                  <a:srgbClr val="FFFFFF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ehdot</a:t>
            </a:r>
            <a:endParaRPr lang="en-GB" kern="0" dirty="0">
              <a:solidFill>
                <a:srgbClr val="FFFFFF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  <a:p>
            <a:pPr algn="ctr" defTabSz="914377" eaLnBrk="0" hangingPunct="0">
              <a:defRPr/>
            </a:pPr>
            <a:endParaRPr lang="en-GB" sz="900" kern="0" dirty="0">
              <a:solidFill>
                <a:srgbClr val="FFFFFF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8" name="Rectangle 63"/>
          <p:cNvSpPr/>
          <p:nvPr/>
        </p:nvSpPr>
        <p:spPr bwMode="auto">
          <a:xfrm>
            <a:off x="2617790" y="4371975"/>
            <a:ext cx="2605087" cy="611188"/>
          </a:xfrm>
          <a:prstGeom prst="rect">
            <a:avLst/>
          </a:prstGeom>
          <a:solidFill>
            <a:srgbClr val="003399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914377" eaLnBrk="0" hangingPunct="0">
              <a:defRPr/>
            </a:pPr>
            <a:r>
              <a:rPr lang="en-GB" kern="0" dirty="0">
                <a:solidFill>
                  <a:srgbClr val="FFFFFF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I </a:t>
            </a:r>
            <a:r>
              <a:rPr lang="en-GB" kern="0" dirty="0" err="1">
                <a:solidFill>
                  <a:srgbClr val="FFFFFF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pilarin</a:t>
            </a:r>
            <a:r>
              <a:rPr lang="en-GB" kern="0" dirty="0">
                <a:solidFill>
                  <a:srgbClr val="FFFFFF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GB" kern="0" dirty="0" err="1">
                <a:solidFill>
                  <a:srgbClr val="FFFFFF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viherryttämistuki</a:t>
            </a:r>
            <a:endParaRPr lang="en-GB" kern="0" dirty="0">
              <a:solidFill>
                <a:srgbClr val="FFFFFF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22545" name="TextBox 65"/>
          <p:cNvSpPr txBox="1">
            <a:spLocks noChangeArrowheads="1"/>
          </p:cNvSpPr>
          <p:nvPr/>
        </p:nvSpPr>
        <p:spPr bwMode="auto">
          <a:xfrm>
            <a:off x="5538789" y="1690690"/>
            <a:ext cx="141228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8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fi-FI" sz="1600" dirty="0" err="1">
                <a:solidFill>
                  <a:srgbClr val="13A538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Vaatimustaso</a:t>
            </a:r>
            <a:endParaRPr lang="en-GB" altLang="fi-FI" sz="1600" dirty="0">
              <a:solidFill>
                <a:srgbClr val="13A538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20" name="Rectangle 66"/>
          <p:cNvSpPr/>
          <p:nvPr/>
        </p:nvSpPr>
        <p:spPr bwMode="auto">
          <a:xfrm>
            <a:off x="3328990" y="2874964"/>
            <a:ext cx="1893887" cy="1341437"/>
          </a:xfrm>
          <a:prstGeom prst="rect">
            <a:avLst/>
          </a:prstGeom>
          <a:solidFill>
            <a:srgbClr val="003399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914377" eaLnBrk="0" hangingPunct="0">
              <a:defRPr/>
            </a:pPr>
            <a:r>
              <a:rPr lang="en-GB" kern="0" dirty="0">
                <a:solidFill>
                  <a:srgbClr val="FFFFFF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II </a:t>
            </a:r>
            <a:r>
              <a:rPr lang="en-GB" kern="0" dirty="0" err="1">
                <a:solidFill>
                  <a:srgbClr val="FFFFFF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pilarin</a:t>
            </a:r>
            <a:r>
              <a:rPr lang="en-GB" kern="0" dirty="0">
                <a:solidFill>
                  <a:srgbClr val="FFFFFF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GB" kern="0" dirty="0" err="1">
                <a:solidFill>
                  <a:srgbClr val="FFFFFF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ilmasto</a:t>
            </a:r>
            <a:r>
              <a:rPr lang="en-GB" kern="0" dirty="0">
                <a:solidFill>
                  <a:srgbClr val="FFFFFF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- ja </a:t>
            </a:r>
            <a:r>
              <a:rPr lang="en-GB" kern="0" dirty="0" err="1">
                <a:solidFill>
                  <a:srgbClr val="FFFFFF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ympäristötoimet</a:t>
            </a:r>
            <a:endParaRPr lang="en-GB" kern="0" dirty="0">
              <a:solidFill>
                <a:srgbClr val="FFFFFF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cxnSp>
        <p:nvCxnSpPr>
          <p:cNvPr id="22547" name="Straight Connector 67"/>
          <p:cNvCxnSpPr>
            <a:cxnSpLocks noChangeShapeType="1"/>
          </p:cNvCxnSpPr>
          <p:nvPr/>
        </p:nvCxnSpPr>
        <p:spPr bwMode="auto">
          <a:xfrm>
            <a:off x="4981576" y="5026025"/>
            <a:ext cx="568325" cy="7939"/>
          </a:xfrm>
          <a:prstGeom prst="line">
            <a:avLst/>
          </a:prstGeom>
          <a:noFill/>
          <a:ln w="15875" algn="ctr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48" name="Straight Connector 68"/>
          <p:cNvCxnSpPr>
            <a:cxnSpLocks noChangeShapeType="1"/>
          </p:cNvCxnSpPr>
          <p:nvPr/>
        </p:nvCxnSpPr>
        <p:spPr bwMode="auto">
          <a:xfrm>
            <a:off x="4981576" y="2765426"/>
            <a:ext cx="568325" cy="9525"/>
          </a:xfrm>
          <a:prstGeom prst="line">
            <a:avLst/>
          </a:prstGeom>
          <a:noFill/>
          <a:ln w="15875" algn="ctr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Rectangle 69"/>
          <p:cNvSpPr/>
          <p:nvPr/>
        </p:nvSpPr>
        <p:spPr bwMode="auto">
          <a:xfrm>
            <a:off x="5891213" y="4259264"/>
            <a:ext cx="3078163" cy="1558925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914377" eaLnBrk="0" hangingPunct="0">
              <a:defRPr/>
            </a:pPr>
            <a:r>
              <a:rPr lang="en-GB" kern="0" dirty="0" err="1">
                <a:solidFill>
                  <a:srgbClr val="FFFFFF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Ehdollisuus</a:t>
            </a:r>
            <a:endParaRPr lang="en-GB" kern="0" dirty="0">
              <a:solidFill>
                <a:srgbClr val="FFFFFF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cxnSp>
        <p:nvCxnSpPr>
          <p:cNvPr id="22550" name="Straight Connector 70"/>
          <p:cNvCxnSpPr>
            <a:cxnSpLocks noChangeShapeType="1"/>
          </p:cNvCxnSpPr>
          <p:nvPr/>
        </p:nvCxnSpPr>
        <p:spPr bwMode="auto">
          <a:xfrm>
            <a:off x="4981576" y="4259263"/>
            <a:ext cx="557213" cy="0"/>
          </a:xfrm>
          <a:prstGeom prst="line">
            <a:avLst/>
          </a:prstGeom>
          <a:noFill/>
          <a:ln w="15875" algn="ctr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51" name="Straight Connector 71"/>
          <p:cNvCxnSpPr>
            <a:cxnSpLocks noChangeShapeType="1"/>
          </p:cNvCxnSpPr>
          <p:nvPr/>
        </p:nvCxnSpPr>
        <p:spPr bwMode="auto">
          <a:xfrm>
            <a:off x="5549900" y="4133851"/>
            <a:ext cx="700088" cy="0"/>
          </a:xfrm>
          <a:prstGeom prst="line">
            <a:avLst/>
          </a:prstGeom>
          <a:noFill/>
          <a:ln w="15875" algn="ctr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552" name="TextBox 74"/>
          <p:cNvSpPr txBox="1">
            <a:spLocks noChangeArrowheads="1"/>
          </p:cNvSpPr>
          <p:nvPr/>
        </p:nvSpPr>
        <p:spPr bwMode="auto">
          <a:xfrm>
            <a:off x="3294064" y="1965326"/>
            <a:ext cx="17367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fi-FI" sz="1600">
                <a:solidFill>
                  <a:srgbClr val="13A538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Nykyisin</a:t>
            </a:r>
          </a:p>
        </p:txBody>
      </p:sp>
      <p:sp>
        <p:nvSpPr>
          <p:cNvPr id="22553" name="TextBox 75"/>
          <p:cNvSpPr txBox="1">
            <a:spLocks noChangeArrowheads="1"/>
          </p:cNvSpPr>
          <p:nvPr/>
        </p:nvSpPr>
        <p:spPr bwMode="auto">
          <a:xfrm>
            <a:off x="6642101" y="1965326"/>
            <a:ext cx="18843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fi-FI" sz="1600" dirty="0" err="1">
                <a:solidFill>
                  <a:srgbClr val="13A538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Komission</a:t>
            </a:r>
            <a:r>
              <a:rPr lang="en-GB" altLang="fi-FI" sz="1600" dirty="0">
                <a:solidFill>
                  <a:srgbClr val="13A538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GB" altLang="fi-FI" sz="1600" dirty="0" err="1">
                <a:solidFill>
                  <a:srgbClr val="13A538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ehdotus</a:t>
            </a:r>
            <a:endParaRPr lang="en-GB" altLang="fi-FI" sz="1600" dirty="0">
              <a:solidFill>
                <a:srgbClr val="13A538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cxnSp>
        <p:nvCxnSpPr>
          <p:cNvPr id="22554" name="Straight Connector 76"/>
          <p:cNvCxnSpPr>
            <a:cxnSpLocks noChangeShapeType="1"/>
          </p:cNvCxnSpPr>
          <p:nvPr/>
        </p:nvCxnSpPr>
        <p:spPr bwMode="auto">
          <a:xfrm>
            <a:off x="5595939" y="2465389"/>
            <a:ext cx="788987" cy="7937"/>
          </a:xfrm>
          <a:prstGeom prst="line">
            <a:avLst/>
          </a:prstGeom>
          <a:noFill/>
          <a:ln w="15875" algn="ctr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555" name="Left Brace 77"/>
          <p:cNvSpPr>
            <a:spLocks/>
          </p:cNvSpPr>
          <p:nvPr/>
        </p:nvSpPr>
        <p:spPr bwMode="auto">
          <a:xfrm>
            <a:off x="1828802" y="5016502"/>
            <a:ext cx="130175" cy="804863"/>
          </a:xfrm>
          <a:prstGeom prst="leftBrace">
            <a:avLst>
              <a:gd name="adj1" fmla="val 8330"/>
              <a:gd name="adj2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marL="3175">
              <a:spcBef>
                <a:spcPts val="8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GB" altLang="fi-FI" sz="120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0" name="TextBox 78"/>
          <p:cNvSpPr txBox="1"/>
          <p:nvPr/>
        </p:nvSpPr>
        <p:spPr>
          <a:xfrm rot="5400000">
            <a:off x="859886" y="4790507"/>
            <a:ext cx="677108" cy="1225800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 defTabSz="914377" eaLnBrk="0" hangingPunct="0">
              <a:defRPr/>
            </a:pPr>
            <a:r>
              <a:rPr lang="en-GB" sz="1600" kern="0" dirty="0" err="1">
                <a:solidFill>
                  <a:sysClr val="windowText" lastClr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Viljelijöille</a:t>
            </a:r>
            <a:r>
              <a:rPr lang="en-GB" sz="1600" kern="0" dirty="0">
                <a:solidFill>
                  <a:sysClr val="windowText" lastClr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GB" sz="1600" kern="0" dirty="0" err="1">
                <a:solidFill>
                  <a:sysClr val="windowText" lastClr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pakollinen</a:t>
            </a:r>
            <a:endParaRPr lang="en-GB" sz="1600" kern="0" dirty="0">
              <a:solidFill>
                <a:sysClr val="windowText" lastClr="000000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22557" name="Left Brace 79"/>
          <p:cNvSpPr>
            <a:spLocks/>
          </p:cNvSpPr>
          <p:nvPr/>
        </p:nvSpPr>
        <p:spPr bwMode="auto">
          <a:xfrm>
            <a:off x="2443165" y="4259265"/>
            <a:ext cx="141287" cy="719137"/>
          </a:xfrm>
          <a:prstGeom prst="leftBrace">
            <a:avLst>
              <a:gd name="adj1" fmla="val 8365"/>
              <a:gd name="adj2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marL="3175">
              <a:spcBef>
                <a:spcPts val="8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GB" altLang="fi-FI" sz="120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2" name="TextBox 80"/>
          <p:cNvSpPr txBox="1"/>
          <p:nvPr/>
        </p:nvSpPr>
        <p:spPr>
          <a:xfrm rot="5400000">
            <a:off x="1578536" y="4105142"/>
            <a:ext cx="677108" cy="985471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 defTabSz="914377" eaLnBrk="0" hangingPunct="0">
              <a:defRPr/>
            </a:pPr>
            <a:r>
              <a:rPr lang="en-GB" sz="1600" kern="0" dirty="0" err="1">
                <a:solidFill>
                  <a:sysClr val="windowText" lastClr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Viljelijöille</a:t>
            </a:r>
            <a:r>
              <a:rPr lang="en-GB" sz="1600" kern="0" dirty="0">
                <a:solidFill>
                  <a:sysClr val="windowText" lastClr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GB" sz="1600" kern="0" dirty="0" err="1">
                <a:solidFill>
                  <a:sysClr val="windowText" lastClr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pakollinen</a:t>
            </a:r>
            <a:endParaRPr lang="en-GB" sz="1600" kern="0" dirty="0">
              <a:solidFill>
                <a:sysClr val="windowText" lastClr="000000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22559" name="Left Brace 81"/>
          <p:cNvSpPr>
            <a:spLocks/>
          </p:cNvSpPr>
          <p:nvPr/>
        </p:nvSpPr>
        <p:spPr bwMode="auto">
          <a:xfrm>
            <a:off x="3146426" y="2762250"/>
            <a:ext cx="147639" cy="1454151"/>
          </a:xfrm>
          <a:prstGeom prst="leftBrace">
            <a:avLst>
              <a:gd name="adj1" fmla="val 8345"/>
              <a:gd name="adj2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marL="3175">
              <a:spcBef>
                <a:spcPts val="8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GB" altLang="fi-FI" sz="120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4" name="TextBox 82"/>
          <p:cNvSpPr txBox="1"/>
          <p:nvPr/>
        </p:nvSpPr>
        <p:spPr>
          <a:xfrm rot="5400000">
            <a:off x="2080887" y="2760242"/>
            <a:ext cx="677108" cy="1453967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 defTabSz="914377" eaLnBrk="0" hangingPunct="0">
              <a:defRPr/>
            </a:pPr>
            <a:r>
              <a:rPr lang="en-GB" sz="1600" kern="0" dirty="0" err="1">
                <a:solidFill>
                  <a:sysClr val="windowText" lastClr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Viljelijöille</a:t>
            </a:r>
            <a:r>
              <a:rPr lang="en-GB" sz="1600" kern="0" dirty="0">
                <a:solidFill>
                  <a:sysClr val="windowText" lastClr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GB" sz="1600" kern="0" dirty="0" err="1">
                <a:solidFill>
                  <a:sysClr val="windowText" lastClr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vapaaehtoinen</a:t>
            </a:r>
            <a:endParaRPr lang="en-GB" sz="1600" kern="0" dirty="0">
              <a:solidFill>
                <a:sysClr val="windowText" lastClr="000000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22561" name="Left Brace 85"/>
          <p:cNvSpPr>
            <a:spLocks/>
          </p:cNvSpPr>
          <p:nvPr/>
        </p:nvSpPr>
        <p:spPr bwMode="auto">
          <a:xfrm rot="10800000">
            <a:off x="9109075" y="4140200"/>
            <a:ext cx="141288" cy="1684339"/>
          </a:xfrm>
          <a:prstGeom prst="leftBrace">
            <a:avLst>
              <a:gd name="adj1" fmla="val 8334"/>
              <a:gd name="adj2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marL="3175">
              <a:spcBef>
                <a:spcPts val="8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GB" altLang="fi-FI" sz="120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6" name="TextBox 86"/>
          <p:cNvSpPr txBox="1"/>
          <p:nvPr/>
        </p:nvSpPr>
        <p:spPr>
          <a:xfrm rot="5400000">
            <a:off x="9599072" y="4311441"/>
            <a:ext cx="677108" cy="1225800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 defTabSz="914377" eaLnBrk="0" hangingPunct="0">
              <a:defRPr/>
            </a:pPr>
            <a:r>
              <a:rPr lang="en-GB" sz="1600" kern="0" dirty="0" err="1">
                <a:solidFill>
                  <a:sysClr val="windowText" lastClr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Viljelijöille</a:t>
            </a:r>
            <a:r>
              <a:rPr lang="en-GB" sz="1600" kern="0" dirty="0">
                <a:solidFill>
                  <a:sysClr val="windowText" lastClr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GB" sz="1600" kern="0" dirty="0" err="1">
                <a:solidFill>
                  <a:sysClr val="windowText" lastClr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pakollinen</a:t>
            </a:r>
            <a:endParaRPr lang="en-GB" sz="1600" kern="0" dirty="0">
              <a:solidFill>
                <a:sysClr val="windowText" lastClr="000000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cxnSp>
        <p:nvCxnSpPr>
          <p:cNvPr id="37" name="Straight Connector 5"/>
          <p:cNvCxnSpPr>
            <a:stCxn id="9" idx="0"/>
            <a:endCxn id="9" idx="2"/>
          </p:cNvCxnSpPr>
          <p:nvPr/>
        </p:nvCxnSpPr>
        <p:spPr bwMode="auto">
          <a:xfrm>
            <a:off x="7504113" y="2617788"/>
            <a:ext cx="0" cy="1452563"/>
          </a:xfrm>
          <a:prstGeom prst="line">
            <a:avLst/>
          </a:prstGeom>
          <a:noFill/>
          <a:ln w="9525" cap="flat" cmpd="sng" algn="ctr">
            <a:solidFill>
              <a:schemeClr val="accent3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TextBox 57"/>
          <p:cNvSpPr txBox="1"/>
          <p:nvPr/>
        </p:nvSpPr>
        <p:spPr>
          <a:xfrm>
            <a:off x="7346951" y="3206749"/>
            <a:ext cx="309563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 defTabSz="914377" eaLnBrk="0" hangingPunct="0">
              <a:defRPr/>
            </a:pPr>
            <a:r>
              <a:rPr lang="en-US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938314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C1AE4A5-81ED-4974-B0D7-AFBA5947D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Ehdollisuus: GAEC (1/2)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BFF3548-3D79-43FB-9F43-2DD1298FD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8922" y="1495051"/>
            <a:ext cx="10806828" cy="3428136"/>
          </a:xfrm>
        </p:spPr>
        <p:txBody>
          <a:bodyPr/>
          <a:lstStyle/>
          <a:p>
            <a:r>
              <a:rPr lang="fi-FI" dirty="0"/>
              <a:t>Ehdollisuus käsittelisi seuraavat ympäristö – ja </a:t>
            </a:r>
          </a:p>
          <a:p>
            <a:r>
              <a:rPr lang="fi-FI" dirty="0"/>
              <a:t>ilmastovaatimukset (</a:t>
            </a:r>
            <a:r>
              <a:rPr lang="fi-FI" dirty="0">
                <a:solidFill>
                  <a:schemeClr val="accent4"/>
                </a:solidFill>
              </a:rPr>
              <a:t>uudet vaatimukset Suomessa merkitty vihreällä</a:t>
            </a:r>
            <a:r>
              <a:rPr lang="fi-FI" dirty="0"/>
              <a:t>)</a:t>
            </a:r>
          </a:p>
          <a:p>
            <a:r>
              <a:rPr lang="fi-FI" sz="1600" dirty="0"/>
              <a:t>(GAEC= hyvät maatalouskäytännöt perusedellytys)</a:t>
            </a:r>
          </a:p>
          <a:p>
            <a:endParaRPr lang="fi-FI" sz="500" dirty="0"/>
          </a:p>
          <a:p>
            <a:r>
              <a:rPr lang="fi-FI" dirty="0"/>
              <a:t>GAEC 1: Pysyvän nurmen säilyttäminen</a:t>
            </a:r>
          </a:p>
          <a:p>
            <a:r>
              <a:rPr lang="fi-FI" dirty="0"/>
              <a:t>GAEC 2: </a:t>
            </a:r>
            <a:r>
              <a:rPr lang="fi-FI" dirty="0">
                <a:solidFill>
                  <a:srgbClr val="00B050"/>
                </a:solidFill>
              </a:rPr>
              <a:t>Kosteikkojen ja turvemaiden vähimmäissuojelu viimeistään v. 2024 alkaen</a:t>
            </a:r>
            <a:endParaRPr lang="fi-FI" dirty="0"/>
          </a:p>
          <a:p>
            <a:r>
              <a:rPr lang="fi-FI" dirty="0"/>
              <a:t>GAEC 3: Sängen polttoa koskeva kielto, lukuun ottamatta polttamista kasvien terveyden vuoksi</a:t>
            </a:r>
          </a:p>
          <a:p>
            <a:r>
              <a:rPr lang="fi-FI" dirty="0"/>
              <a:t>GAEC 4: Suojakaistojen perustaminen vesistöjen varrelle (</a:t>
            </a:r>
            <a:r>
              <a:rPr lang="fi-FI" dirty="0">
                <a:solidFill>
                  <a:schemeClr val="accent4"/>
                </a:solidFill>
              </a:rPr>
              <a:t>poistuu </a:t>
            </a:r>
            <a:r>
              <a:rPr lang="fi-FI" dirty="0" err="1">
                <a:solidFill>
                  <a:schemeClr val="accent4"/>
                </a:solidFill>
              </a:rPr>
              <a:t>ympistä</a:t>
            </a:r>
            <a:r>
              <a:rPr lang="fi-FI" dirty="0"/>
              <a:t>)</a:t>
            </a:r>
          </a:p>
          <a:p>
            <a:r>
              <a:rPr lang="fi-FI" dirty="0"/>
              <a:t>GAEC 6: </a:t>
            </a:r>
            <a:r>
              <a:rPr lang="fi-FI" dirty="0">
                <a:solidFill>
                  <a:srgbClr val="00B050"/>
                </a:solidFill>
              </a:rPr>
              <a:t>Maanmuokkauksen hallinta tai muu tarkoituksenmukainen viljelytekniikka maaperän köyhtymisvaaran pienentämiseksi kaltevuus huomioon ottaen</a:t>
            </a:r>
          </a:p>
          <a:p>
            <a:r>
              <a:rPr lang="fi-FI" dirty="0"/>
              <a:t>GAEC 7: </a:t>
            </a:r>
            <a:r>
              <a:rPr lang="fi-FI" dirty="0">
                <a:solidFill>
                  <a:srgbClr val="00B050"/>
                </a:solidFill>
              </a:rPr>
              <a:t>Vähimmäismaanpeite ajanjaksoina ja ajalla, jotka ovat herkimpiä</a:t>
            </a:r>
          </a:p>
          <a:p>
            <a:r>
              <a:rPr lang="fi-FI" dirty="0"/>
              <a:t>GAEC 8: </a:t>
            </a:r>
            <a:r>
              <a:rPr lang="fi-FI" dirty="0">
                <a:solidFill>
                  <a:srgbClr val="00B050"/>
                </a:solidFill>
              </a:rPr>
              <a:t>Viljelykierto</a:t>
            </a:r>
            <a:r>
              <a:rPr lang="fi-FI" dirty="0"/>
              <a:t> tai muut käytännöt, joilla pyritään maaperän potentiaalin säilyttämiseen, kuten viljelyn monipuolistaminen</a:t>
            </a:r>
          </a:p>
          <a:p>
            <a:endParaRPr lang="fi-FI" dirty="0">
              <a:solidFill>
                <a:srgbClr val="00B0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>
              <a:solidFill>
                <a:srgbClr val="00B050"/>
              </a:solidFill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F1E8AA9-52F2-4502-BDC6-6B76E21EEC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9498" y="0"/>
            <a:ext cx="3896240" cy="1953154"/>
          </a:xfrm>
          <a:prstGeom prst="rect">
            <a:avLst/>
          </a:prstGeom>
        </p:spPr>
      </p:pic>
      <p:sp>
        <p:nvSpPr>
          <p:cNvPr id="6" name="Nuoli: Ylös 5">
            <a:extLst>
              <a:ext uri="{FF2B5EF4-FFF2-40B4-BE49-F238E27FC236}">
                <a16:creationId xmlns:a16="http://schemas.microsoft.com/office/drawing/2014/main" id="{C0361DFB-C9D3-4D42-B901-DCADDBDA6B1A}"/>
              </a:ext>
            </a:extLst>
          </p:cNvPr>
          <p:cNvSpPr/>
          <p:nvPr/>
        </p:nvSpPr>
        <p:spPr>
          <a:xfrm>
            <a:off x="10191750" y="1734701"/>
            <a:ext cx="161925" cy="436905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9844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ABA24F6C-8937-41B4-8D7A-A58329A6E6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5760" y="-228600"/>
            <a:ext cx="3896240" cy="1953154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9A2E979-A5DC-4B18-B1DC-406420E67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Ehdollisuus: GAEC (2/2)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AB25909-7A44-4936-844F-7C30E19D55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GAEC 9: Vähimmäisosuus peltoalasta ja </a:t>
            </a:r>
            <a:r>
              <a:rPr lang="fi-FI" dirty="0">
                <a:solidFill>
                  <a:srgbClr val="00B050"/>
                </a:solidFill>
              </a:rPr>
              <a:t>pysyvien kasvien alasta </a:t>
            </a:r>
            <a:r>
              <a:rPr lang="fi-FI" dirty="0"/>
              <a:t>tuottamattomia piirteitä ja/tai kerääjäkasveja ja/tai typensitojakasveja ilman kasvinsuojeluaineiden käyttöä </a:t>
            </a:r>
          </a:p>
          <a:p>
            <a:r>
              <a:rPr lang="fi-FI" dirty="0"/>
              <a:t>GAEC 9: Maisemapiirteiden säilyttäminen</a:t>
            </a:r>
          </a:p>
          <a:p>
            <a:r>
              <a:rPr lang="fi-FI" dirty="0"/>
              <a:t>GAEC 9: Pensasaitojen ja puiden leikkauskielto lintujen pesimäaikana</a:t>
            </a:r>
          </a:p>
          <a:p>
            <a:r>
              <a:rPr lang="fi-FI" dirty="0"/>
              <a:t>GAEC 9: Jäsenmaille vapaaehtoinen: toimenpiteet haitallisten vieraskasvilajien torjumiseksi</a:t>
            </a:r>
          </a:p>
          <a:p>
            <a:r>
              <a:rPr lang="fi-FI" dirty="0"/>
              <a:t>GAEC 10: Kielto ottaa pysyviä nurmia muuhun käyttötarkoitukseen tai kyntää niitä ympäristöllisesti herkillä Natura 2000 -alueilla </a:t>
            </a:r>
          </a:p>
          <a:p>
            <a:endParaRPr lang="fi-FI" dirty="0">
              <a:solidFill>
                <a:srgbClr val="00B050"/>
              </a:solidFill>
            </a:endParaRPr>
          </a:p>
          <a:p>
            <a:r>
              <a:rPr lang="fi-FI" dirty="0">
                <a:solidFill>
                  <a:srgbClr val="00B050"/>
                </a:solidFill>
              </a:rPr>
              <a:t>Jäsenmaa voi asettaa muita </a:t>
            </a:r>
            <a:r>
              <a:rPr lang="fi-FI" dirty="0" err="1">
                <a:solidFill>
                  <a:srgbClr val="00B050"/>
                </a:solidFill>
              </a:rPr>
              <a:t>GAEC:ja</a:t>
            </a:r>
            <a:r>
              <a:rPr lang="fi-FI" dirty="0">
                <a:solidFill>
                  <a:srgbClr val="00B050"/>
                </a:solidFill>
              </a:rPr>
              <a:t>, joiden tulee liittyä ehdollisuuden päätavoitteisiin</a:t>
            </a:r>
          </a:p>
          <a:p>
            <a:endParaRPr lang="fi-FI" dirty="0"/>
          </a:p>
          <a:p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  <a:p>
            <a:endParaRPr lang="fi-FI" dirty="0"/>
          </a:p>
        </p:txBody>
      </p:sp>
      <p:sp>
        <p:nvSpPr>
          <p:cNvPr id="8" name="Nuoli: Ylös 7">
            <a:extLst>
              <a:ext uri="{FF2B5EF4-FFF2-40B4-BE49-F238E27FC236}">
                <a16:creationId xmlns:a16="http://schemas.microsoft.com/office/drawing/2014/main" id="{5141FC17-F86D-4B15-9C04-A40750EC6E92}"/>
              </a:ext>
            </a:extLst>
          </p:cNvPr>
          <p:cNvSpPr/>
          <p:nvPr/>
        </p:nvSpPr>
        <p:spPr>
          <a:xfrm>
            <a:off x="11025560" y="1391312"/>
            <a:ext cx="219075" cy="448049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1419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F7B8D45-9E8A-40D1-9C58-72AB3BD07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Vihreä arkkitehtuuri, ekojärjestelmä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E841388-C5BE-4089-B976-0223A19A35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Uusi suorien tukien ilmasto- ja ympäristöjärjestelmä =ns. ekojärjestelmä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Kohdennus nuoriin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Ympäristö-, ilmasto- tai eläinten hyvinvointiperuste</a:t>
            </a:r>
          </a:p>
          <a:p>
            <a:pPr marL="822888" lvl="2" indent="-342900">
              <a:buFont typeface="Arial" panose="020B0604020202020204" pitchFamily="34" charset="0"/>
              <a:buChar char="•"/>
            </a:pPr>
            <a:r>
              <a:rPr lang="fi-FI" dirty="0"/>
              <a:t>Ylittää ehdollisuuden vaatimukset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Maksuperusteena hehtaarit tai eläinyksiköt</a:t>
            </a:r>
          </a:p>
          <a:p>
            <a:pPr marL="822888" lvl="2" indent="-342900">
              <a:buFont typeface="Arial" panose="020B0604020202020204" pitchFamily="34" charset="0"/>
              <a:buChar char="•"/>
            </a:pPr>
            <a:r>
              <a:rPr lang="fi-FI" dirty="0"/>
              <a:t>Joko top-</a:t>
            </a:r>
            <a:r>
              <a:rPr lang="fi-FI" dirty="0" err="1"/>
              <a:t>up</a:t>
            </a:r>
            <a:r>
              <a:rPr lang="fi-FI" dirty="0"/>
              <a:t> tai kustannusperuste e/ha tai e/</a:t>
            </a:r>
            <a:r>
              <a:rPr lang="fi-FI" dirty="0" err="1"/>
              <a:t>ey</a:t>
            </a: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Vaihtoehtoja mitä voisi olla </a:t>
            </a:r>
            <a:r>
              <a:rPr lang="fi-FI" dirty="0" err="1"/>
              <a:t>esim</a:t>
            </a:r>
            <a:r>
              <a:rPr lang="fi-FI" dirty="0"/>
              <a:t>:</a:t>
            </a:r>
          </a:p>
          <a:p>
            <a:pPr marL="822888" lvl="2" indent="-342900">
              <a:buFont typeface="Arial" panose="020B0604020202020204" pitchFamily="34" charset="0"/>
              <a:buChar char="•"/>
            </a:pPr>
            <a:r>
              <a:rPr lang="fi-FI" dirty="0"/>
              <a:t>Valkuais- ja öljykasvit * Pölyttäjäkasvipellot</a:t>
            </a:r>
          </a:p>
          <a:p>
            <a:pPr marL="822888" lvl="2" indent="-342900">
              <a:buFont typeface="Arial" panose="020B0604020202020204" pitchFamily="34" charset="0"/>
              <a:buChar char="•"/>
            </a:pPr>
            <a:r>
              <a:rPr lang="fi-FI" dirty="0"/>
              <a:t>Viherkesannot * Suojakaistat</a:t>
            </a:r>
          </a:p>
          <a:p>
            <a:pPr marL="822888" lvl="2" indent="-342900">
              <a:buFont typeface="Arial" panose="020B0604020202020204" pitchFamily="34" charset="0"/>
              <a:buChar char="•"/>
            </a:pPr>
            <a:r>
              <a:rPr lang="fi-FI" dirty="0"/>
              <a:t>Kerääjä- ja saneerauskasvit</a:t>
            </a:r>
          </a:p>
          <a:p>
            <a:pPr marL="822888" lvl="2" indent="-342900">
              <a:buFont typeface="Arial" panose="020B0604020202020204" pitchFamily="34" charset="0"/>
              <a:buChar char="•"/>
            </a:pPr>
            <a:r>
              <a:rPr lang="fi-FI" dirty="0"/>
              <a:t>Kevennetty muokkaus</a:t>
            </a:r>
          </a:p>
          <a:p>
            <a:pPr marL="822888" lvl="2" indent="-342900">
              <a:buFont typeface="Arial" panose="020B0604020202020204" pitchFamily="34" charset="0"/>
              <a:buChar char="•"/>
            </a:pPr>
            <a:r>
              <a:rPr lang="fi-FI" dirty="0"/>
              <a:t>Pitkäaikaiset nurmet</a:t>
            </a:r>
          </a:p>
          <a:p>
            <a:pPr marL="822888" lvl="2" indent="-342900">
              <a:buFont typeface="Arial" panose="020B0604020202020204" pitchFamily="34" charset="0"/>
              <a:buChar char="•"/>
            </a:pPr>
            <a:r>
              <a:rPr lang="fi-FI" dirty="0"/>
              <a:t>Peltometsäviljely</a:t>
            </a:r>
          </a:p>
          <a:p>
            <a:pPr marL="822888" lvl="2" indent="-342900">
              <a:buFont typeface="Arial" panose="020B0604020202020204" pitchFamily="34" charset="0"/>
              <a:buChar char="•"/>
            </a:pPr>
            <a:r>
              <a:rPr lang="fi-FI" dirty="0"/>
              <a:t>Kalkitus</a:t>
            </a:r>
          </a:p>
          <a:p>
            <a:pPr marL="822888" lvl="2" indent="-342900">
              <a:buFont typeface="Arial" panose="020B0604020202020204" pitchFamily="34" charset="0"/>
              <a:buChar char="•"/>
            </a:pPr>
            <a:r>
              <a:rPr lang="fi-FI" dirty="0"/>
              <a:t>Ravinneyhteistyö, </a:t>
            </a:r>
            <a:r>
              <a:rPr lang="fi-FI" dirty="0" err="1"/>
              <a:t>luomuviljlely</a:t>
            </a:r>
            <a:r>
              <a:rPr lang="fi-FI" dirty="0"/>
              <a:t> </a:t>
            </a:r>
            <a:r>
              <a:rPr lang="fi-FI" dirty="0" err="1"/>
              <a:t>jnejne</a:t>
            </a:r>
            <a:r>
              <a:rPr lang="fi-FI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DD476ED4-1AD8-4A03-AC06-0A7E8AA89729}"/>
              </a:ext>
            </a:extLst>
          </p:cNvPr>
          <p:cNvSpPr txBox="1"/>
          <p:nvPr/>
        </p:nvSpPr>
        <p:spPr>
          <a:xfrm>
            <a:off x="10518168" y="4460605"/>
            <a:ext cx="1038225" cy="3667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B9685632-CCD7-4781-985C-AAD5834A91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4925" y="3586488"/>
            <a:ext cx="6301131" cy="3158706"/>
          </a:xfrm>
          <a:prstGeom prst="rect">
            <a:avLst/>
          </a:prstGeom>
        </p:spPr>
      </p:pic>
      <p:cxnSp>
        <p:nvCxnSpPr>
          <p:cNvPr id="6" name="Suora nuoliyhdysviiva 5">
            <a:extLst>
              <a:ext uri="{FF2B5EF4-FFF2-40B4-BE49-F238E27FC236}">
                <a16:creationId xmlns:a16="http://schemas.microsoft.com/office/drawing/2014/main" id="{E3337E21-A732-47D4-9AE6-D381CDA993A3}"/>
              </a:ext>
            </a:extLst>
          </p:cNvPr>
          <p:cNvCxnSpPr>
            <a:cxnSpLocks/>
          </p:cNvCxnSpPr>
          <p:nvPr/>
        </p:nvCxnSpPr>
        <p:spPr>
          <a:xfrm>
            <a:off x="8820151" y="3586488"/>
            <a:ext cx="0" cy="8741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314014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FOOTER"/>
  <p:tag name="LOGO_POSITION" val="FOOTER"/>
  <p:tag name="LOGO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heme/theme1.xml><?xml version="1.0" encoding="utf-8"?>
<a:theme xmlns:a="http://schemas.openxmlformats.org/drawingml/2006/main" name="4_MTK-PPT-0901">
  <a:themeElements>
    <a:clrScheme name="Mukautettu 9">
      <a:dk1>
        <a:srgbClr val="000000"/>
      </a:dk1>
      <a:lt1>
        <a:srgbClr val="FFFFFF"/>
      </a:lt1>
      <a:dk2>
        <a:srgbClr val="0092D2"/>
      </a:dk2>
      <a:lt2>
        <a:srgbClr val="CCCCCC"/>
      </a:lt2>
      <a:accent1>
        <a:srgbClr val="0092D2"/>
      </a:accent1>
      <a:accent2>
        <a:srgbClr val="FAC81A"/>
      </a:accent2>
      <a:accent3>
        <a:srgbClr val="73B632"/>
      </a:accent3>
      <a:accent4>
        <a:srgbClr val="008B39"/>
      </a:accent4>
      <a:accent5>
        <a:srgbClr val="008F7B"/>
      </a:accent5>
      <a:accent6>
        <a:srgbClr val="CD0920"/>
      </a:accent6>
      <a:hlink>
        <a:srgbClr val="0000FF"/>
      </a:hlink>
      <a:folHlink>
        <a:srgbClr val="000000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MTK-PPT-0901">
  <a:themeElements>
    <a:clrScheme name="Mukautettu 9">
      <a:dk1>
        <a:srgbClr val="000000"/>
      </a:dk1>
      <a:lt1>
        <a:srgbClr val="FFFFFF"/>
      </a:lt1>
      <a:dk2>
        <a:srgbClr val="0092D2"/>
      </a:dk2>
      <a:lt2>
        <a:srgbClr val="CCCCCC"/>
      </a:lt2>
      <a:accent1>
        <a:srgbClr val="0092D2"/>
      </a:accent1>
      <a:accent2>
        <a:srgbClr val="FAC81A"/>
      </a:accent2>
      <a:accent3>
        <a:srgbClr val="73B632"/>
      </a:accent3>
      <a:accent4>
        <a:srgbClr val="008B39"/>
      </a:accent4>
      <a:accent5>
        <a:srgbClr val="008F7B"/>
      </a:accent5>
      <a:accent6>
        <a:srgbClr val="CD0920"/>
      </a:accent6>
      <a:hlink>
        <a:srgbClr val="0000FF"/>
      </a:hlink>
      <a:folHlink>
        <a:srgbClr val="000000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Default Theme">
  <a:themeElements>
    <a:clrScheme name="Mukautettu 9">
      <a:dk1>
        <a:srgbClr val="000000"/>
      </a:dk1>
      <a:lt1>
        <a:srgbClr val="FFFFFF"/>
      </a:lt1>
      <a:dk2>
        <a:srgbClr val="0092D2"/>
      </a:dk2>
      <a:lt2>
        <a:srgbClr val="CCCCCC"/>
      </a:lt2>
      <a:accent1>
        <a:srgbClr val="0092D2"/>
      </a:accent1>
      <a:accent2>
        <a:srgbClr val="FAC81A"/>
      </a:accent2>
      <a:accent3>
        <a:srgbClr val="73B632"/>
      </a:accent3>
      <a:accent4>
        <a:srgbClr val="008B39"/>
      </a:accent4>
      <a:accent5>
        <a:srgbClr val="008F7B"/>
      </a:accent5>
      <a:accent6>
        <a:srgbClr val="CD0920"/>
      </a:accent6>
      <a:hlink>
        <a:srgbClr val="0000FF"/>
      </a:hlink>
      <a:folHlink>
        <a:srgbClr val="000000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MTK">
  <a:themeElements>
    <a:clrScheme name="Mukautettu 9">
      <a:dk1>
        <a:srgbClr val="000000"/>
      </a:dk1>
      <a:lt1>
        <a:srgbClr val="FFFFFF"/>
      </a:lt1>
      <a:dk2>
        <a:srgbClr val="0092D2"/>
      </a:dk2>
      <a:lt2>
        <a:srgbClr val="CCCCCC"/>
      </a:lt2>
      <a:accent1>
        <a:srgbClr val="0092D2"/>
      </a:accent1>
      <a:accent2>
        <a:srgbClr val="FAC81A"/>
      </a:accent2>
      <a:accent3>
        <a:srgbClr val="73B632"/>
      </a:accent3>
      <a:accent4>
        <a:srgbClr val="008B39"/>
      </a:accent4>
      <a:accent5>
        <a:srgbClr val="008F7B"/>
      </a:accent5>
      <a:accent6>
        <a:srgbClr val="CD0920"/>
      </a:accent6>
      <a:hlink>
        <a:srgbClr val="0000FF"/>
      </a:hlink>
      <a:folHlink>
        <a:srgbClr val="000000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Kantar template master">
  <a:themeElements>
    <a:clrScheme name="Kantar TNS">
      <a:dk1>
        <a:srgbClr val="717171"/>
      </a:dk1>
      <a:lt1>
        <a:srgbClr val="FFFFFF"/>
      </a:lt1>
      <a:dk2>
        <a:srgbClr val="81C341"/>
      </a:dk2>
      <a:lt2>
        <a:srgbClr val="E5007E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3EB1CC"/>
      </a:accent5>
      <a:accent6>
        <a:srgbClr val="4655A5"/>
      </a:accent6>
      <a:hlink>
        <a:srgbClr val="E5007E"/>
      </a:hlink>
      <a:folHlink>
        <a:srgbClr val="E5007E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rgbClr val="717171"/>
        </a:solidFill>
        <a:ln w="127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6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 name="Dark Green">
      <a:srgbClr val="145D04"/>
    </a:custClr>
    <a:custClr name="Dark Red">
      <a:srgbClr val="990002"/>
    </a:custClr>
    <a:custClr name="Dark Purple">
      <a:srgbClr val="4C1D52"/>
    </a:custClr>
    <a:custClr name="Dark Blue">
      <a:srgbClr val="131C6B"/>
    </a:custClr>
    <a:custClr name="Grey 1">
      <a:srgbClr val="333333"/>
    </a:custClr>
    <a:custClr name="Grey 2">
      <a:srgbClr val="848484"/>
    </a:custClr>
    <a:custClr name="Grey 3">
      <a:srgbClr val="A8A8A8"/>
    </a:custClr>
    <a:custClr name="Grey 4">
      <a:srgbClr val="CBCBCB"/>
    </a:custClr>
    <a:custClr name="Grey 5">
      <a:srgbClr val="DEDEDE"/>
    </a:custClr>
  </a:custClrLst>
  <a:extLst>
    <a:ext uri="{05A4C25C-085E-4340-85A3-A5531E510DB2}">
      <thm15:themeFamily xmlns:thm15="http://schemas.microsoft.com/office/thememl/2012/main" name="Presentation13" id="{88410649-6774-4045-BF7F-F5FC1EAF9EF0}" vid="{0E1F05EE-569E-48C7-83FB-28189D0412CC}"/>
    </a:ext>
  </a:extLst>
</a:theme>
</file>

<file path=ppt/theme/theme6.xml><?xml version="1.0" encoding="utf-8"?>
<a:theme xmlns:a="http://schemas.openxmlformats.org/drawingml/2006/main" name="MTK-PPT-A-1204">
  <a:themeElements>
    <a:clrScheme name="Mukautettu 9">
      <a:dk1>
        <a:srgbClr val="000000"/>
      </a:dk1>
      <a:lt1>
        <a:srgbClr val="FFFFFF"/>
      </a:lt1>
      <a:dk2>
        <a:srgbClr val="0092D2"/>
      </a:dk2>
      <a:lt2>
        <a:srgbClr val="CCCCCC"/>
      </a:lt2>
      <a:accent1>
        <a:srgbClr val="0092D2"/>
      </a:accent1>
      <a:accent2>
        <a:srgbClr val="FAC81A"/>
      </a:accent2>
      <a:accent3>
        <a:srgbClr val="73B632"/>
      </a:accent3>
      <a:accent4>
        <a:srgbClr val="008B39"/>
      </a:accent4>
      <a:accent5>
        <a:srgbClr val="008F7B"/>
      </a:accent5>
      <a:accent6>
        <a:srgbClr val="CD0920"/>
      </a:accent6>
      <a:hlink>
        <a:srgbClr val="0000FF"/>
      </a:hlink>
      <a:folHlink>
        <a:srgbClr val="000000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A95F337CBD4A004E80C211EB677CD869" ma:contentTypeVersion="4" ma:contentTypeDescription="Luo uusi asiakirja." ma:contentTypeScope="" ma:versionID="5328c7b941ad830edb3cee84c06fe066">
  <xsd:schema xmlns:xsd="http://www.w3.org/2001/XMLSchema" xmlns:xs="http://www.w3.org/2001/XMLSchema" xmlns:p="http://schemas.microsoft.com/office/2006/metadata/properties" xmlns:ns2="e8cfbab7-a9e5-4d84-a912-f143d2fdd32b" xmlns:ns3="07ebbaf7-c974-4f7a-94b4-b13c53299a6c" targetNamespace="http://schemas.microsoft.com/office/2006/metadata/properties" ma:root="true" ma:fieldsID="db1bd7f418be7615bdd22be8d788cb99" ns2:_="" ns3:_="">
    <xsd:import namespace="e8cfbab7-a9e5-4d84-a912-f143d2fdd32b"/>
    <xsd:import namespace="07ebbaf7-c974-4f7a-94b4-b13c53299a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cfbab7-a9e5-4d84-a912-f143d2fdd3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ebbaf7-c974-4f7a-94b4-b13c53299a6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9A4D2AC-7D84-4FE4-88A3-598A2301DDF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2EEF4A-1218-458B-A2BF-67C41CCBBB9C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e8cfbab7-a9e5-4d84-a912-f143d2fdd32b"/>
    <ds:schemaRef ds:uri="http://purl.org/dc/terms/"/>
    <ds:schemaRef ds:uri="http://schemas.openxmlformats.org/package/2006/metadata/core-properties"/>
    <ds:schemaRef ds:uri="http://purl.org/dc/dcmitype/"/>
    <ds:schemaRef ds:uri="07ebbaf7-c974-4f7a-94b4-b13c53299a6c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73DCE41-49D1-4963-971C-B2035A9DC2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cfbab7-a9e5-4d84-a912-f143d2fdd32b"/>
    <ds:schemaRef ds:uri="07ebbaf7-c974-4f7a-94b4-b13c53299a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104629</TotalTime>
  <Words>2786</Words>
  <Application>Microsoft Office PowerPoint</Application>
  <PresentationFormat>Laajakuva</PresentationFormat>
  <Paragraphs>567</Paragraphs>
  <Slides>35</Slides>
  <Notes>34</Notes>
  <HiddenSlides>19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6</vt:i4>
      </vt:variant>
      <vt:variant>
        <vt:lpstr>Dian otsikot</vt:lpstr>
      </vt:variant>
      <vt:variant>
        <vt:i4>35</vt:i4>
      </vt:variant>
    </vt:vector>
  </HeadingPairs>
  <TitlesOfParts>
    <vt:vector size="47" baseType="lpstr">
      <vt:lpstr>Arial</vt:lpstr>
      <vt:lpstr>Calibri</vt:lpstr>
      <vt:lpstr>Georgia</vt:lpstr>
      <vt:lpstr>Lucida Grande</vt:lpstr>
      <vt:lpstr>Times New Roman</vt:lpstr>
      <vt:lpstr>Wingdings</vt:lpstr>
      <vt:lpstr>4_MTK-PPT-0901</vt:lpstr>
      <vt:lpstr>2_MTK-PPT-0901</vt:lpstr>
      <vt:lpstr>Default Theme</vt:lpstr>
      <vt:lpstr>1_MTK</vt:lpstr>
      <vt:lpstr>Kantar template master</vt:lpstr>
      <vt:lpstr>MTK-PPT-A-1204</vt:lpstr>
      <vt:lpstr>CAP 2021-2027  </vt:lpstr>
      <vt:lpstr>PowerPoint-esitys</vt:lpstr>
      <vt:lpstr>PowerPoint-esitys</vt:lpstr>
      <vt:lpstr>CAP-tuen leikkaukset Suomelle komission esityksen mukaan </vt:lpstr>
      <vt:lpstr>CAP-toimenpiteet </vt:lpstr>
      <vt:lpstr>PowerPoint-esitys</vt:lpstr>
      <vt:lpstr>Ehdollisuus: GAEC (1/2)</vt:lpstr>
      <vt:lpstr>Ehdollisuus: GAEC (2/2)</vt:lpstr>
      <vt:lpstr>Vihreä arkkitehtuuri, ekojärjestelmä</vt:lpstr>
      <vt:lpstr>Ympäristökorvaus ja luomu</vt:lpstr>
      <vt:lpstr>Vihreä arkkitehtuuri, ympäristökorvaus (alustavaa)</vt:lpstr>
      <vt:lpstr>Vihreä arkkitehtuuri, ympäristökorvauksen lohkokohtaiset toimenpiteet (alustavaa)</vt:lpstr>
      <vt:lpstr>PowerPoint-esitys</vt:lpstr>
      <vt:lpstr>PowerPoint-esitys</vt:lpstr>
      <vt:lpstr>Suorat tuet</vt:lpstr>
      <vt:lpstr>Kansallisen tuen ajankohtainen tilanne </vt:lpstr>
      <vt:lpstr>Nuoret/spv pohdintaa ja investointituki</vt:lpstr>
      <vt:lpstr>Kiitos!</vt:lpstr>
      <vt:lpstr>PowerPoint-esitys</vt:lpstr>
      <vt:lpstr>Maatalouspolitiikan uudistamisen aikataulu</vt:lpstr>
      <vt:lpstr>CAP-toimenpiteet </vt:lpstr>
      <vt:lpstr>EU:n kokonaan rahoittama suora tuki 2015 – 2027 Vaihtoehto A, tukikatto 100 000 euroa (tasatuki + tuotantoon sidotut tuet)</vt:lpstr>
      <vt:lpstr>EU:n kokonaan rahoittama suora tuki 2015 – 2027 Vaihtoehto B, uudelleenjakotuki -ei tukikattoa</vt:lpstr>
      <vt:lpstr>Keskeiset auki olevat asiat</vt:lpstr>
      <vt:lpstr>Epävarmuustekijöitä 2023- </vt:lpstr>
      <vt:lpstr>CAP 2027 –valmistelun organisointi MMM:ssä</vt:lpstr>
      <vt:lpstr>CAP 2027 –valmistelun organisointi MMM:ssä: Maatalousryhmä vuonna 2019</vt:lpstr>
      <vt:lpstr>PowerPoint-esitys</vt:lpstr>
      <vt:lpstr>Vihreä arkkitehtuuri, ehdollisuus esim.</vt:lpstr>
      <vt:lpstr>Vihreä arkkitehtuuri, ehdollisuus esim.</vt:lpstr>
      <vt:lpstr>Turvepellot (alustavaa)</vt:lpstr>
      <vt:lpstr>Pohdintoja vihreästä arkkitehtuurista</vt:lpstr>
      <vt:lpstr>Sisältöpainotukset</vt:lpstr>
      <vt:lpstr>Käsittely MTK:ssa</vt:lpstr>
      <vt:lpstr>Jatkovalmistelu mm.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EU:n kokonaan rahoittama suora tuki 2015 - 2027</dc:title>
  <dc:creator>Lappalainen Juha</dc:creator>
  <cp:lastModifiedBy>Heikkinen Anne-Mari</cp:lastModifiedBy>
  <cp:revision>170</cp:revision>
  <cp:lastPrinted>2020-04-14T14:02:30Z</cp:lastPrinted>
  <dcterms:created xsi:type="dcterms:W3CDTF">2019-04-05T06:29:44Z</dcterms:created>
  <dcterms:modified xsi:type="dcterms:W3CDTF">2020-04-24T11:11:13Z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0x010100A95F337CBD4A004E80C211EB677CD869</vt:lpwstr>
  </property>
</Properties>
</file>