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86ACD8-210E-41A4-8C43-DD3F088B0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dirty="0"/>
              <a:t>Korvauskelpoisuuden vaihtaminen lohkojen välillä</a:t>
            </a:r>
            <a:endParaRPr lang="en-GB" sz="40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6E80FD-68E3-49B9-BE32-F39736627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Tapaa asiantuntija verkossa</a:t>
            </a:r>
          </a:p>
          <a:p>
            <a:r>
              <a:rPr lang="fi-FI" dirty="0"/>
              <a:t>Aila Riikonen </a:t>
            </a:r>
            <a:r>
              <a:rPr lang="fi-FI" dirty="0" err="1"/>
              <a:t>Wikli</a:t>
            </a:r>
            <a:r>
              <a:rPr lang="fi-FI" dirty="0"/>
              <a:t> Group Oy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ABF2BB8-43AA-4D4F-BC66-DC799051B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192" y="5112115"/>
            <a:ext cx="2328874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9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181A0E-C2F9-484A-A247-0CB9E1C16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fi-FI"/>
              <a:t>Lähtötilanne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495A61-8A3E-405B-B90D-A659A5E2C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en-US" dirty="0" err="1"/>
              <a:t>Peltoa</a:t>
            </a:r>
            <a:r>
              <a:rPr lang="en-US" dirty="0"/>
              <a:t> on </a:t>
            </a:r>
            <a:r>
              <a:rPr lang="en-US" dirty="0" err="1"/>
              <a:t>oiottu</a:t>
            </a:r>
            <a:r>
              <a:rPr lang="en-US" dirty="0"/>
              <a:t> ja </a:t>
            </a:r>
            <a:r>
              <a:rPr lang="en-US" dirty="0" err="1"/>
              <a:t>raivattu</a:t>
            </a:r>
            <a:r>
              <a:rPr lang="en-US" dirty="0"/>
              <a:t> </a:t>
            </a:r>
            <a:r>
              <a:rPr lang="en-US" dirty="0" err="1"/>
              <a:t>lisää</a:t>
            </a:r>
            <a:endParaRPr lang="en-US" dirty="0"/>
          </a:p>
          <a:p>
            <a:r>
              <a:rPr lang="en-US" dirty="0" err="1"/>
              <a:t>Yhtenäisen</a:t>
            </a:r>
            <a:r>
              <a:rPr lang="en-US" dirty="0"/>
              <a:t> </a:t>
            </a:r>
            <a:r>
              <a:rPr lang="en-US" dirty="0" err="1"/>
              <a:t>peruslohkon</a:t>
            </a:r>
            <a:r>
              <a:rPr lang="en-US" dirty="0"/>
              <a:t> </a:t>
            </a:r>
            <a:r>
              <a:rPr lang="en-US" dirty="0" err="1"/>
              <a:t>pirstoo</a:t>
            </a:r>
            <a:r>
              <a:rPr lang="en-US" dirty="0"/>
              <a:t> </a:t>
            </a:r>
            <a:r>
              <a:rPr lang="en-US" dirty="0" err="1"/>
              <a:t>korvauskelvottomat</a:t>
            </a:r>
            <a:r>
              <a:rPr lang="en-US" dirty="0"/>
              <a:t> </a:t>
            </a:r>
            <a:r>
              <a:rPr lang="en-US" dirty="0" err="1"/>
              <a:t>alueet</a:t>
            </a:r>
            <a:endParaRPr lang="en-US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4D19694-95E1-424D-ABBF-50E3AC784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06" y="645106"/>
            <a:ext cx="6322586" cy="52477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C956623-4F19-488E-94AA-10FFA0058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113" y="6015043"/>
            <a:ext cx="1514179" cy="6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1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8EB34-40B4-43C4-BE2C-9A9AC15E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Korvauskelpoisuuden siirron valmistelu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973147-2605-4D0C-817E-981A7F6E4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Siirrettävä ala vähintään 0,5 ha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Korvauskelpoisuuden luovuttava ja vastaanottava lohko voidaan jakaa ennen korvauskelpoisuuden siirtoa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Jako tehdään 102 C lomakkeella / Vipu-palvelussa peruslohkojen muutos osiossa</a:t>
            </a:r>
          </a:p>
          <a:p>
            <a:r>
              <a:rPr lang="fi-FI" dirty="0"/>
              <a:t>Huomioi jaossa muuttuneet peruslohkotunnukset</a:t>
            </a:r>
          </a:p>
          <a:p>
            <a:r>
              <a:rPr lang="fi-FI" dirty="0"/>
              <a:t>Tarkista, että korvauskelpoisuudet ovat seuranneet jaossa oikein lohkoja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63EEA8B-6B29-481B-AA02-8997DA7DE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390" y="5753020"/>
            <a:ext cx="1830020" cy="83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1AF73A-B615-4CD9-A0AB-1B4999985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fi-FI" sz="2400" b="1" dirty="0"/>
              <a:t>Korvauskelpoisuuden siirto tehdään lomakkeella 471 </a:t>
            </a:r>
            <a:endParaRPr lang="en-GB" sz="24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FE93D5-A29D-459A-B43C-C64E24BD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Korvauskelpoisuuden</a:t>
            </a:r>
            <a:r>
              <a:rPr lang="en-US" dirty="0"/>
              <a:t> </a:t>
            </a:r>
            <a:r>
              <a:rPr lang="en-US" dirty="0" err="1"/>
              <a:t>siirron</a:t>
            </a:r>
            <a:r>
              <a:rPr lang="en-US" dirty="0"/>
              <a:t> </a:t>
            </a:r>
            <a:r>
              <a:rPr lang="en-US" dirty="0" err="1"/>
              <a:t>hyväksymisen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</a:t>
            </a:r>
            <a:r>
              <a:rPr lang="en-US" dirty="0" err="1"/>
              <a:t>saman</a:t>
            </a:r>
            <a:r>
              <a:rPr lang="en-US" dirty="0"/>
              <a:t> </a:t>
            </a:r>
            <a:r>
              <a:rPr lang="en-US" dirty="0" err="1"/>
              <a:t>korvauskelpoisuuden</a:t>
            </a:r>
            <a:r>
              <a:rPr lang="en-US" dirty="0"/>
              <a:t> </a:t>
            </a:r>
            <a:r>
              <a:rPr lang="en-US" dirty="0" err="1"/>
              <a:t>omaavat</a:t>
            </a:r>
            <a:r>
              <a:rPr lang="en-US" dirty="0"/>
              <a:t> </a:t>
            </a:r>
            <a:r>
              <a:rPr lang="en-US" dirty="0" err="1"/>
              <a:t>lohkot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yhdistettävissä</a:t>
            </a:r>
            <a:r>
              <a:rPr lang="en-US" dirty="0"/>
              <a:t> </a:t>
            </a:r>
            <a:r>
              <a:rPr lang="en-US" dirty="0" err="1"/>
              <a:t>Vipu-palvelussa</a:t>
            </a:r>
            <a:endParaRPr lang="en-US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506F8D0-2304-487A-A5D2-B76980A9C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67" y="662154"/>
            <a:ext cx="6517065" cy="521365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79D7630-7F56-4C50-9FA1-A7A2ECA78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477" y="6043035"/>
            <a:ext cx="1578055" cy="722931"/>
          </a:xfrm>
          <a:prstGeom prst="rect">
            <a:avLst/>
          </a:prstGeom>
        </p:spPr>
      </p:pic>
      <p:sp>
        <p:nvSpPr>
          <p:cNvPr id="6" name="Ellipsi 5">
            <a:extLst>
              <a:ext uri="{FF2B5EF4-FFF2-40B4-BE49-F238E27FC236}">
                <a16:creationId xmlns:a16="http://schemas.microsoft.com/office/drawing/2014/main" id="{7C5D1675-1042-4C52-BDEA-19DB9B61886E}"/>
              </a:ext>
            </a:extLst>
          </p:cNvPr>
          <p:cNvSpPr/>
          <p:nvPr/>
        </p:nvSpPr>
        <p:spPr>
          <a:xfrm>
            <a:off x="5906278" y="1287624"/>
            <a:ext cx="457200" cy="335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06F6C537-978B-47C7-9C23-ACFEEAD63428}"/>
              </a:ext>
            </a:extLst>
          </p:cNvPr>
          <p:cNvSpPr/>
          <p:nvPr/>
        </p:nvSpPr>
        <p:spPr>
          <a:xfrm>
            <a:off x="5906278" y="3257006"/>
            <a:ext cx="276808" cy="801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00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C392D16-732D-401B-83F5-DF84E1442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933" y="480515"/>
            <a:ext cx="8478132" cy="589230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6178B50-2618-4B9C-AB48-2ABCC8650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865" y="5951718"/>
            <a:ext cx="1176408" cy="54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3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506E2C-E644-42BB-A88B-02D9BF17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Vipu-palvelun tuloste lohkomuutoksista</a:t>
            </a:r>
            <a:endParaRPr lang="en-GB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F0D89F9-9CB9-4114-AE3E-D5A4C5802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254" y="1550456"/>
            <a:ext cx="4649110" cy="5076356"/>
          </a:xfr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6CFA8A80-AD40-4B00-A670-26AA8BC045C6}"/>
              </a:ext>
            </a:extLst>
          </p:cNvPr>
          <p:cNvSpPr/>
          <p:nvPr/>
        </p:nvSpPr>
        <p:spPr>
          <a:xfrm>
            <a:off x="4415246" y="2420984"/>
            <a:ext cx="182880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26ECE7C-5AC3-45B9-A745-307F128AA635}"/>
              </a:ext>
            </a:extLst>
          </p:cNvPr>
          <p:cNvSpPr/>
          <p:nvPr/>
        </p:nvSpPr>
        <p:spPr>
          <a:xfrm>
            <a:off x="4293326" y="5303520"/>
            <a:ext cx="304800" cy="1114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91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9E7E67-0F8E-42BA-ACDE-792FFCE9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Lopputulos – yhtenäinen peruslohko tukioikeuksiltaan</a:t>
            </a:r>
            <a:br>
              <a:rPr lang="fi-FI" sz="3200" dirty="0"/>
            </a:br>
            <a:br>
              <a:rPr lang="fi-FI" sz="3200" dirty="0"/>
            </a:br>
            <a:endParaRPr lang="en-GB" sz="32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F74F0945-59BF-4256-88C6-ED83C645E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936" y="1680754"/>
            <a:ext cx="5988491" cy="508817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E5FF844-652A-4268-8415-74D722317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408" y="5867400"/>
            <a:ext cx="1643070" cy="75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90905"/>
      </p:ext>
    </p:extLst>
  </p:cSld>
  <p:clrMapOvr>
    <a:masterClrMapping/>
  </p:clrMapOvr>
</p:sld>
</file>

<file path=ppt/theme/theme1.xml><?xml version="1.0" encoding="utf-8"?>
<a:theme xmlns:a="http://schemas.openxmlformats.org/drawingml/2006/main" name="Rajattu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91</Words>
  <Application>Microsoft Office PowerPoint</Application>
  <PresentationFormat>Laajakuva</PresentationFormat>
  <Paragraphs>18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9" baseType="lpstr">
      <vt:lpstr>Franklin Gothic Book</vt:lpstr>
      <vt:lpstr>Rajattu</vt:lpstr>
      <vt:lpstr>Korvauskelpoisuuden vaihtaminen lohkojen välillä</vt:lpstr>
      <vt:lpstr>Lähtötilanne</vt:lpstr>
      <vt:lpstr>Korvauskelpoisuuden siirron valmistelu</vt:lpstr>
      <vt:lpstr>Korvauskelpoisuuden siirto tehdään lomakkeella 471 </vt:lpstr>
      <vt:lpstr>PowerPoint-esitys</vt:lpstr>
      <vt:lpstr>Vipu-palvelun tuloste lohkomuutoksista</vt:lpstr>
      <vt:lpstr>Lopputulos – yhtenäinen peruslohko tukioikeuksiltaan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Korvauskelpoisuuden vaihtaminen lohkojen välillä</dc:title>
  <dc:creator>Aila Riikonen</dc:creator>
  <cp:lastModifiedBy>Aila Riikonen</cp:lastModifiedBy>
  <cp:revision>2</cp:revision>
  <dcterms:created xsi:type="dcterms:W3CDTF">2020-04-18T06:30:08Z</dcterms:created>
  <dcterms:modified xsi:type="dcterms:W3CDTF">2020-04-18T06:37:40Z</dcterms:modified>
</cp:coreProperties>
</file>