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8"/>
  </p:notesMasterIdLst>
  <p:sldIdLst>
    <p:sldId id="286" r:id="rId6"/>
    <p:sldId id="29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C06AC9-64C3-4A45-B4C9-8CBC234A28BE}" v="597" dt="2022-11-03T10:55:00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atikainen Pauli (ELY)" userId="S::pauli.raatikainen@ely-keskus.fi::0d0a0ce7-0d55-4032-9016-02e7d1029e8d" providerId="AD" clId="Web-{E553E1D6-74B2-4B64-8C30-925A1B2A989D}"/>
    <pc:docChg chg="modSld">
      <pc:chgData name="Raatikainen Pauli (ELY)" userId="S::pauli.raatikainen@ely-keskus.fi::0d0a0ce7-0d55-4032-9016-02e7d1029e8d" providerId="AD" clId="Web-{E553E1D6-74B2-4B64-8C30-925A1B2A989D}" dt="2022-10-11T07:27:55.326" v="1" actId="20577"/>
      <pc:docMkLst>
        <pc:docMk/>
      </pc:docMkLst>
      <pc:sldChg chg="modSp">
        <pc:chgData name="Raatikainen Pauli (ELY)" userId="S::pauli.raatikainen@ely-keskus.fi::0d0a0ce7-0d55-4032-9016-02e7d1029e8d" providerId="AD" clId="Web-{E553E1D6-74B2-4B64-8C30-925A1B2A989D}" dt="2022-10-11T07:27:55.326" v="1" actId="20577"/>
        <pc:sldMkLst>
          <pc:docMk/>
          <pc:sldMk cId="229355631" sldId="287"/>
        </pc:sldMkLst>
        <pc:spChg chg="mod">
          <ac:chgData name="Raatikainen Pauli (ELY)" userId="S::pauli.raatikainen@ely-keskus.fi::0d0a0ce7-0d55-4032-9016-02e7d1029e8d" providerId="AD" clId="Web-{E553E1D6-74B2-4B64-8C30-925A1B2A989D}" dt="2022-10-11T07:27:55.326" v="1" actId="20577"/>
          <ac:spMkLst>
            <pc:docMk/>
            <pc:sldMk cId="229355631" sldId="287"/>
            <ac:spMk id="9" creationId="{8199F58D-787E-B3DC-3192-EB660D370C11}"/>
          </ac:spMkLst>
        </pc:spChg>
      </pc:sldChg>
    </pc:docChg>
  </pc:docChgLst>
  <pc:docChgLst>
    <pc:chgData name="Ikäheimo Juha (ELY)" userId="S::juha.ikaheimo@ely-keskus.fi::3221d5b2-c568-4c1f-9e13-434cb54828e1" providerId="AD" clId="Web-{2F11BBC7-204D-D9A7-9789-F9D4A19A9A50}"/>
    <pc:docChg chg="modSld">
      <pc:chgData name="Ikäheimo Juha (ELY)" userId="S::juha.ikaheimo@ely-keskus.fi::3221d5b2-c568-4c1f-9e13-434cb54828e1" providerId="AD" clId="Web-{2F11BBC7-204D-D9A7-9789-F9D4A19A9A50}" dt="2022-10-11T07:17:04.019" v="63" actId="20577"/>
      <pc:docMkLst>
        <pc:docMk/>
      </pc:docMkLst>
      <pc:sldChg chg="modSp">
        <pc:chgData name="Ikäheimo Juha (ELY)" userId="S::juha.ikaheimo@ely-keskus.fi::3221d5b2-c568-4c1f-9e13-434cb54828e1" providerId="AD" clId="Web-{2F11BBC7-204D-D9A7-9789-F9D4A19A9A50}" dt="2022-10-11T07:17:04.019" v="63" actId="20577"/>
        <pc:sldMkLst>
          <pc:docMk/>
          <pc:sldMk cId="4138757415" sldId="272"/>
        </pc:sldMkLst>
        <pc:spChg chg="mod">
          <ac:chgData name="Ikäheimo Juha (ELY)" userId="S::juha.ikaheimo@ely-keskus.fi::3221d5b2-c568-4c1f-9e13-434cb54828e1" providerId="AD" clId="Web-{2F11BBC7-204D-D9A7-9789-F9D4A19A9A50}" dt="2022-10-11T07:17:04.019" v="63" actId="20577"/>
          <ac:spMkLst>
            <pc:docMk/>
            <pc:sldMk cId="4138757415" sldId="272"/>
            <ac:spMk id="3" creationId="{4F050C26-E20F-BABE-F070-3371990367D5}"/>
          </ac:spMkLst>
        </pc:spChg>
      </pc:sldChg>
    </pc:docChg>
  </pc:docChgLst>
  <pc:docChgLst>
    <pc:chgData name="Koponen Leena (ELY)" userId="51f71d55-f1c0-40ac-b311-f7f7e23dabe7" providerId="ADAL" clId="{3F8F283F-63C4-4B0E-9B57-23A4EFBD95BF}"/>
    <pc:docChg chg="undo redo custSel addSld delSld modSld">
      <pc:chgData name="Koponen Leena (ELY)" userId="51f71d55-f1c0-40ac-b311-f7f7e23dabe7" providerId="ADAL" clId="{3F8F283F-63C4-4B0E-9B57-23A4EFBD95BF}" dt="2022-10-25T06:52:14.702" v="7372" actId="27636"/>
      <pc:docMkLst>
        <pc:docMk/>
      </pc:docMkLst>
      <pc:sldChg chg="addSp delSp modSp mod modClrScheme chgLayout">
        <pc:chgData name="Koponen Leena (ELY)" userId="51f71d55-f1c0-40ac-b311-f7f7e23dabe7" providerId="ADAL" clId="{3F8F283F-63C4-4B0E-9B57-23A4EFBD95BF}" dt="2022-10-25T06:17:57.635" v="5382" actId="207"/>
        <pc:sldMkLst>
          <pc:docMk/>
          <pc:sldMk cId="2453519330" sldId="260"/>
        </pc:sldMkLst>
        <pc:spChg chg="mod ord">
          <ac:chgData name="Koponen Leena (ELY)" userId="51f71d55-f1c0-40ac-b311-f7f7e23dabe7" providerId="ADAL" clId="{3F8F283F-63C4-4B0E-9B57-23A4EFBD95BF}" dt="2022-10-24T10:53:01.908" v="1597" actId="14100"/>
          <ac:spMkLst>
            <pc:docMk/>
            <pc:sldMk cId="2453519330" sldId="260"/>
            <ac:spMk id="2" creationId="{065AE32A-9289-4443-6A9A-C756E4025615}"/>
          </ac:spMkLst>
        </pc:spChg>
        <pc:spChg chg="mod ord">
          <ac:chgData name="Koponen Leena (ELY)" userId="51f71d55-f1c0-40ac-b311-f7f7e23dabe7" providerId="ADAL" clId="{3F8F283F-63C4-4B0E-9B57-23A4EFBD95BF}" dt="2022-10-25T06:17:57.635" v="5382" actId="207"/>
          <ac:spMkLst>
            <pc:docMk/>
            <pc:sldMk cId="2453519330" sldId="260"/>
            <ac:spMk id="3" creationId="{29D9B96A-3907-A135-516D-A94C809B668E}"/>
          </ac:spMkLst>
        </pc:spChg>
        <pc:spChg chg="mod ord">
          <ac:chgData name="Koponen Leena (ELY)" userId="51f71d55-f1c0-40ac-b311-f7f7e23dabe7" providerId="ADAL" clId="{3F8F283F-63C4-4B0E-9B57-23A4EFBD95BF}" dt="2022-10-24T10:52:39.853" v="1591" actId="700"/>
          <ac:spMkLst>
            <pc:docMk/>
            <pc:sldMk cId="2453519330" sldId="260"/>
            <ac:spMk id="5" creationId="{8ABDBF7D-1616-78DE-10BD-14D9A73EEA1C}"/>
          </ac:spMkLst>
        </pc:spChg>
        <pc:spChg chg="add mod">
          <ac:chgData name="Koponen Leena (ELY)" userId="51f71d55-f1c0-40ac-b311-f7f7e23dabe7" providerId="ADAL" clId="{3F8F283F-63C4-4B0E-9B57-23A4EFBD95BF}" dt="2022-10-24T10:55:06.295" v="1626" actId="12"/>
          <ac:spMkLst>
            <pc:docMk/>
            <pc:sldMk cId="2453519330" sldId="260"/>
            <ac:spMk id="6" creationId="{AACA03C5-BF34-BE1D-775E-19A16DD471F7}"/>
          </ac:spMkLst>
        </pc:spChg>
        <pc:picChg chg="del mod ord">
          <ac:chgData name="Koponen Leena (ELY)" userId="51f71d55-f1c0-40ac-b311-f7f7e23dabe7" providerId="ADAL" clId="{3F8F283F-63C4-4B0E-9B57-23A4EFBD95BF}" dt="2022-10-24T10:52:41.821" v="1592" actId="478"/>
          <ac:picMkLst>
            <pc:docMk/>
            <pc:sldMk cId="2453519330" sldId="260"/>
            <ac:picMk id="11" creationId="{698E540B-9C90-FEC5-CED2-5EA04B41A067}"/>
          </ac:picMkLst>
        </pc:picChg>
      </pc:sldChg>
      <pc:sldChg chg="addSp delSp modSp mod modClrScheme chgLayout">
        <pc:chgData name="Koponen Leena (ELY)" userId="51f71d55-f1c0-40ac-b311-f7f7e23dabe7" providerId="ADAL" clId="{3F8F283F-63C4-4B0E-9B57-23A4EFBD95BF}" dt="2022-10-11T12:30:19.542" v="83" actId="14826"/>
        <pc:sldMkLst>
          <pc:docMk/>
          <pc:sldMk cId="854136479" sldId="262"/>
        </pc:sldMkLst>
        <pc:spChg chg="add del mod ord">
          <ac:chgData name="Koponen Leena (ELY)" userId="51f71d55-f1c0-40ac-b311-f7f7e23dabe7" providerId="ADAL" clId="{3F8F283F-63C4-4B0E-9B57-23A4EFBD95BF}" dt="2022-10-11T12:29:38.905" v="69" actId="700"/>
          <ac:spMkLst>
            <pc:docMk/>
            <pc:sldMk cId="854136479" sldId="262"/>
            <ac:spMk id="2" creationId="{9794AFF1-3132-1E0F-CC9B-E81839E08F04}"/>
          </ac:spMkLst>
        </pc:spChg>
        <pc:spChg chg="mod ord">
          <ac:chgData name="Koponen Leena (ELY)" userId="51f71d55-f1c0-40ac-b311-f7f7e23dabe7" providerId="ADAL" clId="{3F8F283F-63C4-4B0E-9B57-23A4EFBD95BF}" dt="2022-10-11T12:29:38.905" v="69" actId="700"/>
          <ac:spMkLst>
            <pc:docMk/>
            <pc:sldMk cId="854136479" sldId="262"/>
            <ac:spMk id="4" creationId="{1099B355-45F2-899A-DABB-5F3D34C2E30E}"/>
          </ac:spMkLst>
        </pc:spChg>
        <pc:spChg chg="mod ord">
          <ac:chgData name="Koponen Leena (ELY)" userId="51f71d55-f1c0-40ac-b311-f7f7e23dabe7" providerId="ADAL" clId="{3F8F283F-63C4-4B0E-9B57-23A4EFBD95BF}" dt="2022-10-11T12:29:38.905" v="69" actId="700"/>
          <ac:spMkLst>
            <pc:docMk/>
            <pc:sldMk cId="854136479" sldId="262"/>
            <ac:spMk id="7" creationId="{C94DA420-DA0F-1106-EAE3-2A516E1949D1}"/>
          </ac:spMkLst>
        </pc:spChg>
        <pc:spChg chg="mod ord">
          <ac:chgData name="Koponen Leena (ELY)" userId="51f71d55-f1c0-40ac-b311-f7f7e23dabe7" providerId="ADAL" clId="{3F8F283F-63C4-4B0E-9B57-23A4EFBD95BF}" dt="2022-10-11T12:29:38.905" v="69" actId="700"/>
          <ac:spMkLst>
            <pc:docMk/>
            <pc:sldMk cId="854136479" sldId="262"/>
            <ac:spMk id="8" creationId="{0952199C-D757-6A9E-E192-D24596892A36}"/>
          </ac:spMkLst>
        </pc:spChg>
        <pc:spChg chg="add del mod ord">
          <ac:chgData name="Koponen Leena (ELY)" userId="51f71d55-f1c0-40ac-b311-f7f7e23dabe7" providerId="ADAL" clId="{3F8F283F-63C4-4B0E-9B57-23A4EFBD95BF}" dt="2022-10-11T12:29:56.960" v="75" actId="931"/>
          <ac:spMkLst>
            <pc:docMk/>
            <pc:sldMk cId="854136479" sldId="262"/>
            <ac:spMk id="14" creationId="{FE6FF9DF-ED82-5C33-FD14-98ED510A188D}"/>
          </ac:spMkLst>
        </pc:spChg>
        <pc:picChg chg="add del mod">
          <ac:chgData name="Koponen Leena (ELY)" userId="51f71d55-f1c0-40ac-b311-f7f7e23dabe7" providerId="ADAL" clId="{3F8F283F-63C4-4B0E-9B57-23A4EFBD95BF}" dt="2022-10-11T12:28:51.189" v="56"/>
          <ac:picMkLst>
            <pc:docMk/>
            <pc:sldMk cId="854136479" sldId="262"/>
            <ac:picMk id="5" creationId="{A1D4D1B9-42B7-7AD5-3B78-1CA2D38ABD29}"/>
          </ac:picMkLst>
        </pc:picChg>
        <pc:picChg chg="add del mod">
          <ac:chgData name="Koponen Leena (ELY)" userId="51f71d55-f1c0-40ac-b311-f7f7e23dabe7" providerId="ADAL" clId="{3F8F283F-63C4-4B0E-9B57-23A4EFBD95BF}" dt="2022-10-11T12:29:13.556" v="58" actId="931"/>
          <ac:picMkLst>
            <pc:docMk/>
            <pc:sldMk cId="854136479" sldId="262"/>
            <ac:picMk id="9" creationId="{F3DDD523-8C81-E40E-D1B3-E14DEF9850C1}"/>
          </ac:picMkLst>
        </pc:picChg>
        <pc:picChg chg="add del mod">
          <ac:chgData name="Koponen Leena (ELY)" userId="51f71d55-f1c0-40ac-b311-f7f7e23dabe7" providerId="ADAL" clId="{3F8F283F-63C4-4B0E-9B57-23A4EFBD95BF}" dt="2022-10-11T12:29:19.789" v="63"/>
          <ac:picMkLst>
            <pc:docMk/>
            <pc:sldMk cId="854136479" sldId="262"/>
            <ac:picMk id="11" creationId="{FA9CD5EA-92D4-1F7E-5278-C731650A07C4}"/>
          </ac:picMkLst>
        </pc:picChg>
        <pc:picChg chg="add del mod">
          <ac:chgData name="Koponen Leena (ELY)" userId="51f71d55-f1c0-40ac-b311-f7f7e23dabe7" providerId="ADAL" clId="{3F8F283F-63C4-4B0E-9B57-23A4EFBD95BF}" dt="2022-10-11T12:29:30.273" v="68" actId="931"/>
          <ac:picMkLst>
            <pc:docMk/>
            <pc:sldMk cId="854136479" sldId="262"/>
            <ac:picMk id="13" creationId="{BB9E0CC3-1A63-2ABA-7CD8-D7FF81A2ACE7}"/>
          </ac:picMkLst>
        </pc:picChg>
        <pc:picChg chg="add del mod">
          <ac:chgData name="Koponen Leena (ELY)" userId="51f71d55-f1c0-40ac-b311-f7f7e23dabe7" providerId="ADAL" clId="{3F8F283F-63C4-4B0E-9B57-23A4EFBD95BF}" dt="2022-10-11T12:29:51.745" v="74"/>
          <ac:picMkLst>
            <pc:docMk/>
            <pc:sldMk cId="854136479" sldId="262"/>
            <ac:picMk id="16" creationId="{6EF02E9A-2B76-94EE-4726-5BD5531399BB}"/>
          </ac:picMkLst>
        </pc:picChg>
        <pc:picChg chg="add mod">
          <ac:chgData name="Koponen Leena (ELY)" userId="51f71d55-f1c0-40ac-b311-f7f7e23dabe7" providerId="ADAL" clId="{3F8F283F-63C4-4B0E-9B57-23A4EFBD95BF}" dt="2022-10-11T12:30:19.542" v="83" actId="14826"/>
          <ac:picMkLst>
            <pc:docMk/>
            <pc:sldMk cId="854136479" sldId="262"/>
            <ac:picMk id="18" creationId="{E385867A-58D0-82B4-C2A4-FE6B67733EC1}"/>
          </ac:picMkLst>
        </pc:picChg>
        <pc:picChg chg="add del mod">
          <ac:chgData name="Koponen Leena (ELY)" userId="51f71d55-f1c0-40ac-b311-f7f7e23dabe7" providerId="ADAL" clId="{3F8F283F-63C4-4B0E-9B57-23A4EFBD95BF}" dt="2022-10-11T12:30:15.705" v="82" actId="21"/>
          <ac:picMkLst>
            <pc:docMk/>
            <pc:sldMk cId="854136479" sldId="262"/>
            <ac:picMk id="20" creationId="{9398C7BC-1BF7-1C16-C7E7-2749F14DF3B3}"/>
          </ac:picMkLst>
        </pc:picChg>
      </pc:sldChg>
      <pc:sldChg chg="modNotesTx">
        <pc:chgData name="Koponen Leena (ELY)" userId="51f71d55-f1c0-40ac-b311-f7f7e23dabe7" providerId="ADAL" clId="{3F8F283F-63C4-4B0E-9B57-23A4EFBD95BF}" dt="2022-10-11T12:42:02.087" v="772" actId="20577"/>
        <pc:sldMkLst>
          <pc:docMk/>
          <pc:sldMk cId="3618480495" sldId="268"/>
        </pc:sldMkLst>
      </pc:sldChg>
      <pc:sldChg chg="modNotesTx">
        <pc:chgData name="Koponen Leena (ELY)" userId="51f71d55-f1c0-40ac-b311-f7f7e23dabe7" providerId="ADAL" clId="{3F8F283F-63C4-4B0E-9B57-23A4EFBD95BF}" dt="2022-10-11T12:30:50.589" v="85" actId="20577"/>
        <pc:sldMkLst>
          <pc:docMk/>
          <pc:sldMk cId="3561367138" sldId="269"/>
        </pc:sldMkLst>
      </pc:sldChg>
      <pc:sldChg chg="modNotesTx">
        <pc:chgData name="Koponen Leena (ELY)" userId="51f71d55-f1c0-40ac-b311-f7f7e23dabe7" providerId="ADAL" clId="{3F8F283F-63C4-4B0E-9B57-23A4EFBD95BF}" dt="2022-10-11T12:30:52.660" v="86" actId="20577"/>
        <pc:sldMkLst>
          <pc:docMk/>
          <pc:sldMk cId="3863931990" sldId="270"/>
        </pc:sldMkLst>
      </pc:sldChg>
      <pc:sldChg chg="del">
        <pc:chgData name="Koponen Leena (ELY)" userId="51f71d55-f1c0-40ac-b311-f7f7e23dabe7" providerId="ADAL" clId="{3F8F283F-63C4-4B0E-9B57-23A4EFBD95BF}" dt="2022-10-11T12:17:54.855" v="23" actId="2696"/>
        <pc:sldMkLst>
          <pc:docMk/>
          <pc:sldMk cId="4138757415" sldId="272"/>
        </pc:sldMkLst>
      </pc:sldChg>
      <pc:sldChg chg="addSp delSp modSp new mod modClrScheme chgLayout">
        <pc:chgData name="Koponen Leena (ELY)" userId="51f71d55-f1c0-40ac-b311-f7f7e23dabe7" providerId="ADAL" clId="{3F8F283F-63C4-4B0E-9B57-23A4EFBD95BF}" dt="2022-10-11T12:27:39.306" v="50" actId="18131"/>
        <pc:sldMkLst>
          <pc:docMk/>
          <pc:sldMk cId="629501552" sldId="296"/>
        </pc:sldMkLst>
        <pc:spChg chg="del">
          <ac:chgData name="Koponen Leena (ELY)" userId="51f71d55-f1c0-40ac-b311-f7f7e23dabe7" providerId="ADAL" clId="{3F8F283F-63C4-4B0E-9B57-23A4EFBD95BF}" dt="2022-10-11T12:14:15.822" v="1" actId="478"/>
          <ac:spMkLst>
            <pc:docMk/>
            <pc:sldMk cId="629501552" sldId="296"/>
            <ac:spMk id="2" creationId="{C8FB1F34-B71C-2B73-887C-FFE598D81370}"/>
          </ac:spMkLst>
        </pc:spChg>
        <pc:spChg chg="del">
          <ac:chgData name="Koponen Leena (ELY)" userId="51f71d55-f1c0-40ac-b311-f7f7e23dabe7" providerId="ADAL" clId="{3F8F283F-63C4-4B0E-9B57-23A4EFBD95BF}" dt="2022-10-11T12:14:15.822" v="1" actId="478"/>
          <ac:spMkLst>
            <pc:docMk/>
            <pc:sldMk cId="629501552" sldId="296"/>
            <ac:spMk id="3" creationId="{50A4FFD8-1B8B-AC54-F20A-BB1CD8BE56FD}"/>
          </ac:spMkLst>
        </pc:spChg>
        <pc:spChg chg="mod ord">
          <ac:chgData name="Koponen Leena (ELY)" userId="51f71d55-f1c0-40ac-b311-f7f7e23dabe7" providerId="ADAL" clId="{3F8F283F-63C4-4B0E-9B57-23A4EFBD95BF}" dt="2022-10-11T12:14:45.121" v="6" actId="700"/>
          <ac:spMkLst>
            <pc:docMk/>
            <pc:sldMk cId="629501552" sldId="296"/>
            <ac:spMk id="4" creationId="{132E4BD9-E1F7-F93E-764A-B35C1A94E6A7}"/>
          </ac:spMkLst>
        </pc:spChg>
        <pc:spChg chg="mod ord">
          <ac:chgData name="Koponen Leena (ELY)" userId="51f71d55-f1c0-40ac-b311-f7f7e23dabe7" providerId="ADAL" clId="{3F8F283F-63C4-4B0E-9B57-23A4EFBD95BF}" dt="2022-10-11T12:14:45.121" v="6" actId="700"/>
          <ac:spMkLst>
            <pc:docMk/>
            <pc:sldMk cId="629501552" sldId="296"/>
            <ac:spMk id="5" creationId="{1EC1F699-B923-48B2-8CA3-A9B2AA4EC6B3}"/>
          </ac:spMkLst>
        </pc:spChg>
        <pc:spChg chg="add mod">
          <ac:chgData name="Koponen Leena (ELY)" userId="51f71d55-f1c0-40ac-b311-f7f7e23dabe7" providerId="ADAL" clId="{3F8F283F-63C4-4B0E-9B57-23A4EFBD95BF}" dt="2022-10-11T12:14:50.522" v="7" actId="21"/>
          <ac:spMkLst>
            <pc:docMk/>
            <pc:sldMk cId="629501552" sldId="296"/>
            <ac:spMk id="6" creationId="{E9ED16B6-565C-EE5E-0997-720BD458DAE1}"/>
          </ac:spMkLst>
        </pc:spChg>
        <pc:spChg chg="add del mod">
          <ac:chgData name="Koponen Leena (ELY)" userId="51f71d55-f1c0-40ac-b311-f7f7e23dabe7" providerId="ADAL" clId="{3F8F283F-63C4-4B0E-9B57-23A4EFBD95BF}" dt="2022-10-11T12:15:06.255" v="11" actId="478"/>
          <ac:spMkLst>
            <pc:docMk/>
            <pc:sldMk cId="629501552" sldId="296"/>
            <ac:spMk id="7" creationId="{381A1AE3-CCD8-431C-BD01-B560FBCD64BD}"/>
          </ac:spMkLst>
        </pc:spChg>
        <pc:spChg chg="add del mod ord">
          <ac:chgData name="Koponen Leena (ELY)" userId="51f71d55-f1c0-40ac-b311-f7f7e23dabe7" providerId="ADAL" clId="{3F8F283F-63C4-4B0E-9B57-23A4EFBD95BF}" dt="2022-10-11T12:14:58.038" v="9" actId="14100"/>
          <ac:spMkLst>
            <pc:docMk/>
            <pc:sldMk cId="629501552" sldId="296"/>
            <ac:spMk id="8" creationId="{339BFE42-0FE2-F752-67CB-0F7EEECD414E}"/>
          </ac:spMkLst>
        </pc:spChg>
        <pc:spChg chg="add del mod ord">
          <ac:chgData name="Koponen Leena (ELY)" userId="51f71d55-f1c0-40ac-b311-f7f7e23dabe7" providerId="ADAL" clId="{3F8F283F-63C4-4B0E-9B57-23A4EFBD95BF}" dt="2022-10-11T12:18:37.630" v="33" actId="20577"/>
          <ac:spMkLst>
            <pc:docMk/>
            <pc:sldMk cId="629501552" sldId="296"/>
            <ac:spMk id="9" creationId="{FB497F39-D586-3B7D-166F-6A33E83315BB}"/>
          </ac:spMkLst>
        </pc:spChg>
        <pc:spChg chg="add del mod ord">
          <ac:chgData name="Koponen Leena (ELY)" userId="51f71d55-f1c0-40ac-b311-f7f7e23dabe7" providerId="ADAL" clId="{3F8F283F-63C4-4B0E-9B57-23A4EFBD95BF}" dt="2022-10-11T12:20:45.140" v="34" actId="931"/>
          <ac:spMkLst>
            <pc:docMk/>
            <pc:sldMk cId="629501552" sldId="296"/>
            <ac:spMk id="10" creationId="{BA5E98A2-C8D6-016B-42CE-30B0DA85679B}"/>
          </ac:spMkLst>
        </pc:spChg>
        <pc:spChg chg="add del mod">
          <ac:chgData name="Koponen Leena (ELY)" userId="51f71d55-f1c0-40ac-b311-f7f7e23dabe7" providerId="ADAL" clId="{3F8F283F-63C4-4B0E-9B57-23A4EFBD95BF}" dt="2022-10-11T12:27:30.805" v="46"/>
          <ac:spMkLst>
            <pc:docMk/>
            <pc:sldMk cId="629501552" sldId="296"/>
            <ac:spMk id="16" creationId="{90FD4C74-9935-37FB-B55A-1B2C3DE5A4F9}"/>
          </ac:spMkLst>
        </pc:spChg>
        <pc:picChg chg="add del mod modCrop">
          <ac:chgData name="Koponen Leena (ELY)" userId="51f71d55-f1c0-40ac-b311-f7f7e23dabe7" providerId="ADAL" clId="{3F8F283F-63C4-4B0E-9B57-23A4EFBD95BF}" dt="2022-10-11T12:27:27.581" v="45" actId="478"/>
          <ac:picMkLst>
            <pc:docMk/>
            <pc:sldMk cId="629501552" sldId="296"/>
            <ac:picMk id="12" creationId="{8E070836-7FD7-0097-A263-F1263BF05752}"/>
          </ac:picMkLst>
        </pc:picChg>
        <pc:picChg chg="add del mod">
          <ac:chgData name="Koponen Leena (ELY)" userId="51f71d55-f1c0-40ac-b311-f7f7e23dabe7" providerId="ADAL" clId="{3F8F283F-63C4-4B0E-9B57-23A4EFBD95BF}" dt="2022-10-11T12:27:24.672" v="44" actId="478"/>
          <ac:picMkLst>
            <pc:docMk/>
            <pc:sldMk cId="629501552" sldId="296"/>
            <ac:picMk id="14" creationId="{C19B61AA-38BE-9C43-8767-BC8F8D033850}"/>
          </ac:picMkLst>
        </pc:picChg>
        <pc:picChg chg="add mod modCrop">
          <ac:chgData name="Koponen Leena (ELY)" userId="51f71d55-f1c0-40ac-b311-f7f7e23dabe7" providerId="ADAL" clId="{3F8F283F-63C4-4B0E-9B57-23A4EFBD95BF}" dt="2022-10-11T12:27:39.306" v="50" actId="18131"/>
          <ac:picMkLst>
            <pc:docMk/>
            <pc:sldMk cId="629501552" sldId="296"/>
            <ac:picMk id="18" creationId="{A5019C2A-06C5-2EE2-AB9A-E683F3AAF410}"/>
          </ac:picMkLst>
        </pc:picChg>
      </pc:sldChg>
      <pc:sldChg chg="addSp delSp modSp new mod">
        <pc:chgData name="Koponen Leena (ELY)" userId="51f71d55-f1c0-40ac-b311-f7f7e23dabe7" providerId="ADAL" clId="{3F8F283F-63C4-4B0E-9B57-23A4EFBD95BF}" dt="2022-10-11T12:27:12.195" v="40" actId="18131"/>
        <pc:sldMkLst>
          <pc:docMk/>
          <pc:sldMk cId="2860018157" sldId="297"/>
        </pc:sldMkLst>
        <pc:spChg chg="mod">
          <ac:chgData name="Koponen Leena (ELY)" userId="51f71d55-f1c0-40ac-b311-f7f7e23dabe7" providerId="ADAL" clId="{3F8F283F-63C4-4B0E-9B57-23A4EFBD95BF}" dt="2022-10-11T12:15:40.155" v="20" actId="20577"/>
          <ac:spMkLst>
            <pc:docMk/>
            <pc:sldMk cId="2860018157" sldId="297"/>
            <ac:spMk id="2" creationId="{4341634C-1286-A3DA-1A1F-6178E1A0ECFB}"/>
          </ac:spMkLst>
        </pc:spChg>
        <pc:spChg chg="mod">
          <ac:chgData name="Koponen Leena (ELY)" userId="51f71d55-f1c0-40ac-b311-f7f7e23dabe7" providerId="ADAL" clId="{3F8F283F-63C4-4B0E-9B57-23A4EFBD95BF}" dt="2022-10-11T12:17:19.422" v="22" actId="20577"/>
          <ac:spMkLst>
            <pc:docMk/>
            <pc:sldMk cId="2860018157" sldId="297"/>
            <ac:spMk id="3" creationId="{62026465-5BB5-2416-3FC1-4784B712C73D}"/>
          </ac:spMkLst>
        </pc:spChg>
        <pc:spChg chg="del">
          <ac:chgData name="Koponen Leena (ELY)" userId="51f71d55-f1c0-40ac-b311-f7f7e23dabe7" providerId="ADAL" clId="{3F8F283F-63C4-4B0E-9B57-23A4EFBD95BF}" dt="2022-10-11T12:26:55.255" v="36"/>
          <ac:spMkLst>
            <pc:docMk/>
            <pc:sldMk cId="2860018157" sldId="297"/>
            <ac:spMk id="4" creationId="{71A4E238-6AC1-B7D0-C278-CD9B76DADA17}"/>
          </ac:spMkLst>
        </pc:spChg>
        <pc:picChg chg="add mod modCrop">
          <ac:chgData name="Koponen Leena (ELY)" userId="51f71d55-f1c0-40ac-b311-f7f7e23dabe7" providerId="ADAL" clId="{3F8F283F-63C4-4B0E-9B57-23A4EFBD95BF}" dt="2022-10-11T12:27:12.195" v="40" actId="18131"/>
          <ac:picMkLst>
            <pc:docMk/>
            <pc:sldMk cId="2860018157" sldId="297"/>
            <ac:picMk id="8" creationId="{C8536679-C5B6-D062-D498-DB89A3B6615F}"/>
          </ac:picMkLst>
        </pc:picChg>
      </pc:sldChg>
      <pc:sldChg chg="addSp delSp modSp new mod modClrScheme chgLayout">
        <pc:chgData name="Koponen Leena (ELY)" userId="51f71d55-f1c0-40ac-b311-f7f7e23dabe7" providerId="ADAL" clId="{3F8F283F-63C4-4B0E-9B57-23A4EFBD95BF}" dt="2022-10-25T05:53:07.735" v="4164" actId="27636"/>
        <pc:sldMkLst>
          <pc:docMk/>
          <pc:sldMk cId="1896841873" sldId="298"/>
        </pc:sldMkLst>
        <pc:spChg chg="mod ord">
          <ac:chgData name="Koponen Leena (ELY)" userId="51f71d55-f1c0-40ac-b311-f7f7e23dabe7" providerId="ADAL" clId="{3F8F283F-63C4-4B0E-9B57-23A4EFBD95BF}" dt="2022-10-25T05:50:33.782" v="4146" actId="255"/>
          <ac:spMkLst>
            <pc:docMk/>
            <pc:sldMk cId="1896841873" sldId="298"/>
            <ac:spMk id="2" creationId="{C1C8FD9D-D4C4-C8E6-6883-6A53472EF63E}"/>
          </ac:spMkLst>
        </pc:spChg>
        <pc:spChg chg="mod ord">
          <ac:chgData name="Koponen Leena (ELY)" userId="51f71d55-f1c0-40ac-b311-f7f7e23dabe7" providerId="ADAL" clId="{3F8F283F-63C4-4B0E-9B57-23A4EFBD95BF}" dt="2022-10-25T05:53:07.735" v="4164" actId="27636"/>
          <ac:spMkLst>
            <pc:docMk/>
            <pc:sldMk cId="1896841873" sldId="298"/>
            <ac:spMk id="3" creationId="{C5F79D8D-1412-300B-5E3A-D81E326D2915}"/>
          </ac:spMkLst>
        </pc:spChg>
        <pc:spChg chg="mod ord">
          <ac:chgData name="Koponen Leena (ELY)" userId="51f71d55-f1c0-40ac-b311-f7f7e23dabe7" providerId="ADAL" clId="{3F8F283F-63C4-4B0E-9B57-23A4EFBD95BF}" dt="2022-10-25T05:49:40.480" v="4133" actId="700"/>
          <ac:spMkLst>
            <pc:docMk/>
            <pc:sldMk cId="1896841873" sldId="298"/>
            <ac:spMk id="4" creationId="{C9CBC41B-C8BE-64F6-1C2F-F4A709318448}"/>
          </ac:spMkLst>
        </pc:spChg>
        <pc:spChg chg="mod ord">
          <ac:chgData name="Koponen Leena (ELY)" userId="51f71d55-f1c0-40ac-b311-f7f7e23dabe7" providerId="ADAL" clId="{3F8F283F-63C4-4B0E-9B57-23A4EFBD95BF}" dt="2022-10-25T05:49:40.480" v="4133" actId="700"/>
          <ac:spMkLst>
            <pc:docMk/>
            <pc:sldMk cId="1896841873" sldId="298"/>
            <ac:spMk id="5" creationId="{911D06D4-8FEA-2B73-7884-7CC4EA4A387E}"/>
          </ac:spMkLst>
        </pc:spChg>
        <pc:spChg chg="add del mod ord">
          <ac:chgData name="Koponen Leena (ELY)" userId="51f71d55-f1c0-40ac-b311-f7f7e23dabe7" providerId="ADAL" clId="{3F8F283F-63C4-4B0E-9B57-23A4EFBD95BF}" dt="2022-10-25T05:49:57.702" v="4139" actId="931"/>
          <ac:spMkLst>
            <pc:docMk/>
            <pc:sldMk cId="1896841873" sldId="298"/>
            <ac:spMk id="8" creationId="{AFBC2309-5D12-062A-9056-183B5A48FC02}"/>
          </ac:spMkLst>
        </pc:spChg>
        <pc:picChg chg="add del mod">
          <ac:chgData name="Koponen Leena (ELY)" userId="51f71d55-f1c0-40ac-b311-f7f7e23dabe7" providerId="ADAL" clId="{3F8F283F-63C4-4B0E-9B57-23A4EFBD95BF}" dt="2022-10-25T05:49:45.102" v="4136" actId="21"/>
          <ac:picMkLst>
            <pc:docMk/>
            <pc:sldMk cId="1896841873" sldId="298"/>
            <ac:picMk id="7" creationId="{6B96D283-643B-4B1D-350C-65EE5FC3721C}"/>
          </ac:picMkLst>
        </pc:picChg>
        <pc:picChg chg="add del mod">
          <ac:chgData name="Koponen Leena (ELY)" userId="51f71d55-f1c0-40ac-b311-f7f7e23dabe7" providerId="ADAL" clId="{3F8F283F-63C4-4B0E-9B57-23A4EFBD95BF}" dt="2022-10-25T05:49:50.711" v="4138"/>
          <ac:picMkLst>
            <pc:docMk/>
            <pc:sldMk cId="1896841873" sldId="298"/>
            <ac:picMk id="9" creationId="{2AEC92B5-3717-00CD-1E6C-A3F658271312}"/>
          </ac:picMkLst>
        </pc:picChg>
        <pc:picChg chg="add mod modCrop">
          <ac:chgData name="Koponen Leena (ELY)" userId="51f71d55-f1c0-40ac-b311-f7f7e23dabe7" providerId="ADAL" clId="{3F8F283F-63C4-4B0E-9B57-23A4EFBD95BF}" dt="2022-10-25T05:50:12.316" v="4143" actId="18131"/>
          <ac:picMkLst>
            <pc:docMk/>
            <pc:sldMk cId="1896841873" sldId="298"/>
            <ac:picMk id="11" creationId="{42CF5978-8EFB-AB04-6951-5E2FF23C18D9}"/>
          </ac:picMkLst>
        </pc:picChg>
      </pc:sldChg>
      <pc:sldChg chg="addSp delSp modSp new mod modClrScheme chgLayout">
        <pc:chgData name="Koponen Leena (ELY)" userId="51f71d55-f1c0-40ac-b311-f7f7e23dabe7" providerId="ADAL" clId="{3F8F283F-63C4-4B0E-9B57-23A4EFBD95BF}" dt="2022-10-25T06:00:25.384" v="4679" actId="6549"/>
        <pc:sldMkLst>
          <pc:docMk/>
          <pc:sldMk cId="3033035337" sldId="299"/>
        </pc:sldMkLst>
        <pc:spChg chg="mod ord">
          <ac:chgData name="Koponen Leena (ELY)" userId="51f71d55-f1c0-40ac-b311-f7f7e23dabe7" providerId="ADAL" clId="{3F8F283F-63C4-4B0E-9B57-23A4EFBD95BF}" dt="2022-10-25T05:51:09.806" v="4153" actId="404"/>
          <ac:spMkLst>
            <pc:docMk/>
            <pc:sldMk cId="3033035337" sldId="299"/>
            <ac:spMk id="2" creationId="{86B88EDB-CA53-AE4A-1AAF-0835F2D20B3B}"/>
          </ac:spMkLst>
        </pc:spChg>
        <pc:spChg chg="mod ord">
          <ac:chgData name="Koponen Leena (ELY)" userId="51f71d55-f1c0-40ac-b311-f7f7e23dabe7" providerId="ADAL" clId="{3F8F283F-63C4-4B0E-9B57-23A4EFBD95BF}" dt="2022-10-25T06:00:25.384" v="4679" actId="6549"/>
          <ac:spMkLst>
            <pc:docMk/>
            <pc:sldMk cId="3033035337" sldId="299"/>
            <ac:spMk id="3" creationId="{A81881A2-FD20-1E2B-FD0A-EB29F4E93D8D}"/>
          </ac:spMkLst>
        </pc:spChg>
        <pc:spChg chg="mod ord">
          <ac:chgData name="Koponen Leena (ELY)" userId="51f71d55-f1c0-40ac-b311-f7f7e23dabe7" providerId="ADAL" clId="{3F8F283F-63C4-4B0E-9B57-23A4EFBD95BF}" dt="2022-10-25T05:50:55.530" v="4147" actId="700"/>
          <ac:spMkLst>
            <pc:docMk/>
            <pc:sldMk cId="3033035337" sldId="299"/>
            <ac:spMk id="4" creationId="{4CDA49DE-C66E-FDA2-32C3-97CE67A0FD00}"/>
          </ac:spMkLst>
        </pc:spChg>
        <pc:spChg chg="mod ord">
          <ac:chgData name="Koponen Leena (ELY)" userId="51f71d55-f1c0-40ac-b311-f7f7e23dabe7" providerId="ADAL" clId="{3F8F283F-63C4-4B0E-9B57-23A4EFBD95BF}" dt="2022-10-25T05:50:55.530" v="4147" actId="700"/>
          <ac:spMkLst>
            <pc:docMk/>
            <pc:sldMk cId="3033035337" sldId="299"/>
            <ac:spMk id="5" creationId="{102A2660-0AC8-3431-7284-9DA572F65ACC}"/>
          </ac:spMkLst>
        </pc:spChg>
        <pc:spChg chg="add del mod ord">
          <ac:chgData name="Koponen Leena (ELY)" userId="51f71d55-f1c0-40ac-b311-f7f7e23dabe7" providerId="ADAL" clId="{3F8F283F-63C4-4B0E-9B57-23A4EFBD95BF}" dt="2022-10-25T05:51:23.078" v="4154" actId="931"/>
          <ac:spMkLst>
            <pc:docMk/>
            <pc:sldMk cId="3033035337" sldId="299"/>
            <ac:spMk id="6" creationId="{44B6DD10-F7AD-5ECB-D67B-3EDEE6A4DCFB}"/>
          </ac:spMkLst>
        </pc:spChg>
        <pc:picChg chg="add mod">
          <ac:chgData name="Koponen Leena (ELY)" userId="51f71d55-f1c0-40ac-b311-f7f7e23dabe7" providerId="ADAL" clId="{3F8F283F-63C4-4B0E-9B57-23A4EFBD95BF}" dt="2022-10-25T05:52:44.596" v="4159" actId="14826"/>
          <ac:picMkLst>
            <pc:docMk/>
            <pc:sldMk cId="3033035337" sldId="299"/>
            <ac:picMk id="8" creationId="{171DD7EF-ADB0-217F-3175-7171A46DF23B}"/>
          </ac:picMkLst>
        </pc:picChg>
        <pc:picChg chg="add del mod">
          <ac:chgData name="Koponen Leena (ELY)" userId="51f71d55-f1c0-40ac-b311-f7f7e23dabe7" providerId="ADAL" clId="{3F8F283F-63C4-4B0E-9B57-23A4EFBD95BF}" dt="2022-10-25T05:52:38.183" v="4158" actId="21"/>
          <ac:picMkLst>
            <pc:docMk/>
            <pc:sldMk cId="3033035337" sldId="299"/>
            <ac:picMk id="10" creationId="{4038FADB-44AC-78AD-C975-B38759658AB6}"/>
          </ac:picMkLst>
        </pc:picChg>
      </pc:sldChg>
      <pc:sldChg chg="modSp new mod">
        <pc:chgData name="Koponen Leena (ELY)" userId="51f71d55-f1c0-40ac-b311-f7f7e23dabe7" providerId="ADAL" clId="{3F8F283F-63C4-4B0E-9B57-23A4EFBD95BF}" dt="2022-10-25T05:59:26.604" v="4678" actId="27636"/>
        <pc:sldMkLst>
          <pc:docMk/>
          <pc:sldMk cId="3266566196" sldId="300"/>
        </pc:sldMkLst>
        <pc:spChg chg="mod">
          <ac:chgData name="Koponen Leena (ELY)" userId="51f71d55-f1c0-40ac-b311-f7f7e23dabe7" providerId="ADAL" clId="{3F8F283F-63C4-4B0E-9B57-23A4EFBD95BF}" dt="2022-10-25T05:40:27.087" v="3491" actId="20577"/>
          <ac:spMkLst>
            <pc:docMk/>
            <pc:sldMk cId="3266566196" sldId="300"/>
            <ac:spMk id="2" creationId="{15AA7196-EA01-4BCF-F8DE-D3A0FB4CCD1D}"/>
          </ac:spMkLst>
        </pc:spChg>
        <pc:spChg chg="mod">
          <ac:chgData name="Koponen Leena (ELY)" userId="51f71d55-f1c0-40ac-b311-f7f7e23dabe7" providerId="ADAL" clId="{3F8F283F-63C4-4B0E-9B57-23A4EFBD95BF}" dt="2022-10-25T05:59:26.604" v="4678" actId="27636"/>
          <ac:spMkLst>
            <pc:docMk/>
            <pc:sldMk cId="3266566196" sldId="300"/>
            <ac:spMk id="3" creationId="{B4861D26-4144-17EE-0DA1-804F62CDE223}"/>
          </ac:spMkLst>
        </pc:spChg>
      </pc:sldChg>
      <pc:sldChg chg="addSp delSp modSp new mod modClrScheme chgLayout">
        <pc:chgData name="Koponen Leena (ELY)" userId="51f71d55-f1c0-40ac-b311-f7f7e23dabe7" providerId="ADAL" clId="{3F8F283F-63C4-4B0E-9B57-23A4EFBD95BF}" dt="2022-10-25T06:01:08.554" v="4680" actId="6549"/>
        <pc:sldMkLst>
          <pc:docMk/>
          <pc:sldMk cId="3656213042" sldId="301"/>
        </pc:sldMkLst>
        <pc:spChg chg="mod ord">
          <ac:chgData name="Koponen Leena (ELY)" userId="51f71d55-f1c0-40ac-b311-f7f7e23dabe7" providerId="ADAL" clId="{3F8F283F-63C4-4B0E-9B57-23A4EFBD95BF}" dt="2022-10-25T05:53:57.142" v="4172" actId="404"/>
          <ac:spMkLst>
            <pc:docMk/>
            <pc:sldMk cId="3656213042" sldId="301"/>
            <ac:spMk id="2" creationId="{5548B5A3-9FD6-1F5A-E4D2-BE066127FD8E}"/>
          </ac:spMkLst>
        </pc:spChg>
        <pc:spChg chg="mod ord">
          <ac:chgData name="Koponen Leena (ELY)" userId="51f71d55-f1c0-40ac-b311-f7f7e23dabe7" providerId="ADAL" clId="{3F8F283F-63C4-4B0E-9B57-23A4EFBD95BF}" dt="2022-10-25T06:01:08.554" v="4680" actId="6549"/>
          <ac:spMkLst>
            <pc:docMk/>
            <pc:sldMk cId="3656213042" sldId="301"/>
            <ac:spMk id="3" creationId="{FD2DF919-4F72-3941-DB0F-F79B313BC5C2}"/>
          </ac:spMkLst>
        </pc:spChg>
        <pc:spChg chg="mod ord">
          <ac:chgData name="Koponen Leena (ELY)" userId="51f71d55-f1c0-40ac-b311-f7f7e23dabe7" providerId="ADAL" clId="{3F8F283F-63C4-4B0E-9B57-23A4EFBD95BF}" dt="2022-10-25T05:53:52.167" v="4170" actId="700"/>
          <ac:spMkLst>
            <pc:docMk/>
            <pc:sldMk cId="3656213042" sldId="301"/>
            <ac:spMk id="4" creationId="{B508BB35-F7F1-C973-20E6-78FA7707AC83}"/>
          </ac:spMkLst>
        </pc:spChg>
        <pc:spChg chg="mod ord">
          <ac:chgData name="Koponen Leena (ELY)" userId="51f71d55-f1c0-40ac-b311-f7f7e23dabe7" providerId="ADAL" clId="{3F8F283F-63C4-4B0E-9B57-23A4EFBD95BF}" dt="2022-10-25T05:53:52.167" v="4170" actId="700"/>
          <ac:spMkLst>
            <pc:docMk/>
            <pc:sldMk cId="3656213042" sldId="301"/>
            <ac:spMk id="5" creationId="{42FBC9DC-B2BA-4FD4-F1F3-F778E4B93F41}"/>
          </ac:spMkLst>
        </pc:spChg>
        <pc:spChg chg="add del mod ord">
          <ac:chgData name="Koponen Leena (ELY)" userId="51f71d55-f1c0-40ac-b311-f7f7e23dabe7" providerId="ADAL" clId="{3F8F283F-63C4-4B0E-9B57-23A4EFBD95BF}" dt="2022-10-25T05:54:09.388" v="4173" actId="931"/>
          <ac:spMkLst>
            <pc:docMk/>
            <pc:sldMk cId="3656213042" sldId="301"/>
            <ac:spMk id="6" creationId="{186F0785-87A3-FAA5-4A2A-C8236775D5D4}"/>
          </ac:spMkLst>
        </pc:spChg>
        <pc:picChg chg="add mod modCrop">
          <ac:chgData name="Koponen Leena (ELY)" userId="51f71d55-f1c0-40ac-b311-f7f7e23dabe7" providerId="ADAL" clId="{3F8F283F-63C4-4B0E-9B57-23A4EFBD95BF}" dt="2022-10-25T05:55:23.915" v="4180" actId="18131"/>
          <ac:picMkLst>
            <pc:docMk/>
            <pc:sldMk cId="3656213042" sldId="301"/>
            <ac:picMk id="8" creationId="{9C6F4834-6EAF-EDE9-044A-540C2D08C980}"/>
          </ac:picMkLst>
        </pc:picChg>
      </pc:sldChg>
      <pc:sldChg chg="addSp delSp modSp new mod modClrScheme chgLayout">
        <pc:chgData name="Koponen Leena (ELY)" userId="51f71d55-f1c0-40ac-b311-f7f7e23dabe7" providerId="ADAL" clId="{3F8F283F-63C4-4B0E-9B57-23A4EFBD95BF}" dt="2022-10-25T06:20:09.926" v="5401" actId="14100"/>
        <pc:sldMkLst>
          <pc:docMk/>
          <pc:sldMk cId="113928079" sldId="302"/>
        </pc:sldMkLst>
        <pc:spChg chg="del mod ord">
          <ac:chgData name="Koponen Leena (ELY)" userId="51f71d55-f1c0-40ac-b311-f7f7e23dabe7" providerId="ADAL" clId="{3F8F283F-63C4-4B0E-9B57-23A4EFBD95BF}" dt="2022-10-25T05:55:57.804" v="4181" actId="700"/>
          <ac:spMkLst>
            <pc:docMk/>
            <pc:sldMk cId="113928079" sldId="302"/>
            <ac:spMk id="2" creationId="{EA26826A-7910-D9A1-73EC-3E366D17BCAA}"/>
          </ac:spMkLst>
        </pc:spChg>
        <pc:spChg chg="del mod ord">
          <ac:chgData name="Koponen Leena (ELY)" userId="51f71d55-f1c0-40ac-b311-f7f7e23dabe7" providerId="ADAL" clId="{3F8F283F-63C4-4B0E-9B57-23A4EFBD95BF}" dt="2022-10-25T05:55:57.804" v="4181" actId="700"/>
          <ac:spMkLst>
            <pc:docMk/>
            <pc:sldMk cId="113928079" sldId="302"/>
            <ac:spMk id="3" creationId="{B3A86379-BF54-AF66-28DB-CAF782327DD7}"/>
          </ac:spMkLst>
        </pc:spChg>
        <pc:spChg chg="mod ord">
          <ac:chgData name="Koponen Leena (ELY)" userId="51f71d55-f1c0-40ac-b311-f7f7e23dabe7" providerId="ADAL" clId="{3F8F283F-63C4-4B0E-9B57-23A4EFBD95BF}" dt="2022-10-25T06:11:35.071" v="5362" actId="700"/>
          <ac:spMkLst>
            <pc:docMk/>
            <pc:sldMk cId="113928079" sldId="302"/>
            <ac:spMk id="4" creationId="{7638D8B4-3016-CB05-8A2E-1802413979E1}"/>
          </ac:spMkLst>
        </pc:spChg>
        <pc:spChg chg="mod ord">
          <ac:chgData name="Koponen Leena (ELY)" userId="51f71d55-f1c0-40ac-b311-f7f7e23dabe7" providerId="ADAL" clId="{3F8F283F-63C4-4B0E-9B57-23A4EFBD95BF}" dt="2022-10-25T06:11:35.071" v="5362" actId="700"/>
          <ac:spMkLst>
            <pc:docMk/>
            <pc:sldMk cId="113928079" sldId="302"/>
            <ac:spMk id="5" creationId="{AEC1BAD4-01FC-E335-7B71-DCE4B074A2D4}"/>
          </ac:spMkLst>
        </pc:spChg>
        <pc:spChg chg="add mod ord">
          <ac:chgData name="Koponen Leena (ELY)" userId="51f71d55-f1c0-40ac-b311-f7f7e23dabe7" providerId="ADAL" clId="{3F8F283F-63C4-4B0E-9B57-23A4EFBD95BF}" dt="2022-10-25T06:20:09.926" v="5401" actId="14100"/>
          <ac:spMkLst>
            <pc:docMk/>
            <pc:sldMk cId="113928079" sldId="302"/>
            <ac:spMk id="6" creationId="{5A6BD07F-334B-4CE8-0E4E-80AD0A9D19CB}"/>
          </ac:spMkLst>
        </pc:spChg>
        <pc:spChg chg="add mod ord">
          <ac:chgData name="Koponen Leena (ELY)" userId="51f71d55-f1c0-40ac-b311-f7f7e23dabe7" providerId="ADAL" clId="{3F8F283F-63C4-4B0E-9B57-23A4EFBD95BF}" dt="2022-10-25T06:20:02.803" v="5400" actId="20577"/>
          <ac:spMkLst>
            <pc:docMk/>
            <pc:sldMk cId="113928079" sldId="302"/>
            <ac:spMk id="7" creationId="{BA1F2F36-5D43-9A73-530A-A1F0FEB85859}"/>
          </ac:spMkLst>
        </pc:spChg>
        <pc:spChg chg="add del mod ord">
          <ac:chgData name="Koponen Leena (ELY)" userId="51f71d55-f1c0-40ac-b311-f7f7e23dabe7" providerId="ADAL" clId="{3F8F283F-63C4-4B0E-9B57-23A4EFBD95BF}" dt="2022-10-25T06:11:35.071" v="5362" actId="700"/>
          <ac:spMkLst>
            <pc:docMk/>
            <pc:sldMk cId="113928079" sldId="302"/>
            <ac:spMk id="8" creationId="{68DE9985-7CA5-5DBD-CC9B-37DB6AAF7B6A}"/>
          </ac:spMkLst>
        </pc:spChg>
      </pc:sldChg>
      <pc:sldChg chg="addSp delSp modSp new mod modClrScheme chgLayout">
        <pc:chgData name="Koponen Leena (ELY)" userId="51f71d55-f1c0-40ac-b311-f7f7e23dabe7" providerId="ADAL" clId="{3F8F283F-63C4-4B0E-9B57-23A4EFBD95BF}" dt="2022-10-25T06:35:14.637" v="6507" actId="14100"/>
        <pc:sldMkLst>
          <pc:docMk/>
          <pc:sldMk cId="2574805536" sldId="303"/>
        </pc:sldMkLst>
        <pc:spChg chg="mod ord">
          <ac:chgData name="Koponen Leena (ELY)" userId="51f71d55-f1c0-40ac-b311-f7f7e23dabe7" providerId="ADAL" clId="{3F8F283F-63C4-4B0E-9B57-23A4EFBD95BF}" dt="2022-10-25T06:35:14.637" v="6507" actId="14100"/>
          <ac:spMkLst>
            <pc:docMk/>
            <pc:sldMk cId="2574805536" sldId="303"/>
            <ac:spMk id="2" creationId="{E53B2B87-5B2A-F69F-003E-81C59FAC1C1B}"/>
          </ac:spMkLst>
        </pc:spChg>
        <pc:spChg chg="del mod ord">
          <ac:chgData name="Koponen Leena (ELY)" userId="51f71d55-f1c0-40ac-b311-f7f7e23dabe7" providerId="ADAL" clId="{3F8F283F-63C4-4B0E-9B57-23A4EFBD95BF}" dt="2022-10-25T06:20:51.864" v="5455" actId="700"/>
          <ac:spMkLst>
            <pc:docMk/>
            <pc:sldMk cId="2574805536" sldId="303"/>
            <ac:spMk id="3" creationId="{51D44F6D-CAAC-CF7A-C536-79F864DF4EA8}"/>
          </ac:spMkLst>
        </pc:spChg>
        <pc:spChg chg="mod ord">
          <ac:chgData name="Koponen Leena (ELY)" userId="51f71d55-f1c0-40ac-b311-f7f7e23dabe7" providerId="ADAL" clId="{3F8F283F-63C4-4B0E-9B57-23A4EFBD95BF}" dt="2022-10-25T06:20:51.864" v="5455" actId="700"/>
          <ac:spMkLst>
            <pc:docMk/>
            <pc:sldMk cId="2574805536" sldId="303"/>
            <ac:spMk id="4" creationId="{732F0E13-1508-792C-31AC-5E4396400072}"/>
          </ac:spMkLst>
        </pc:spChg>
        <pc:spChg chg="mod ord">
          <ac:chgData name="Koponen Leena (ELY)" userId="51f71d55-f1c0-40ac-b311-f7f7e23dabe7" providerId="ADAL" clId="{3F8F283F-63C4-4B0E-9B57-23A4EFBD95BF}" dt="2022-10-25T06:20:51.864" v="5455" actId="700"/>
          <ac:spMkLst>
            <pc:docMk/>
            <pc:sldMk cId="2574805536" sldId="303"/>
            <ac:spMk id="5" creationId="{C3420682-CBA7-CEB8-AD4C-53D9593A4983}"/>
          </ac:spMkLst>
        </pc:spChg>
        <pc:spChg chg="add mod ord">
          <ac:chgData name="Koponen Leena (ELY)" userId="51f71d55-f1c0-40ac-b311-f7f7e23dabe7" providerId="ADAL" clId="{3F8F283F-63C4-4B0E-9B57-23A4EFBD95BF}" dt="2022-10-25T06:34:37.926" v="6505"/>
          <ac:spMkLst>
            <pc:docMk/>
            <pc:sldMk cId="2574805536" sldId="303"/>
            <ac:spMk id="6" creationId="{33F478F3-0E14-EBAE-D401-63A5264AC0C8}"/>
          </ac:spMkLst>
        </pc:spChg>
        <pc:spChg chg="add mod ord">
          <ac:chgData name="Koponen Leena (ELY)" userId="51f71d55-f1c0-40ac-b311-f7f7e23dabe7" providerId="ADAL" clId="{3F8F283F-63C4-4B0E-9B57-23A4EFBD95BF}" dt="2022-10-25T06:34:36.144" v="6503" actId="21"/>
          <ac:spMkLst>
            <pc:docMk/>
            <pc:sldMk cId="2574805536" sldId="303"/>
            <ac:spMk id="7" creationId="{8D393E32-4B9D-DC3D-E99D-8D2608D7AD01}"/>
          </ac:spMkLst>
        </pc:spChg>
      </pc:sldChg>
      <pc:sldChg chg="addSp delSp modSp new mod">
        <pc:chgData name="Koponen Leena (ELY)" userId="51f71d55-f1c0-40ac-b311-f7f7e23dabe7" providerId="ADAL" clId="{3F8F283F-63C4-4B0E-9B57-23A4EFBD95BF}" dt="2022-10-25T06:51:16.869" v="7267" actId="14100"/>
        <pc:sldMkLst>
          <pc:docMk/>
          <pc:sldMk cId="8989826" sldId="304"/>
        </pc:sldMkLst>
        <pc:spChg chg="mod">
          <ac:chgData name="Koponen Leena (ELY)" userId="51f71d55-f1c0-40ac-b311-f7f7e23dabe7" providerId="ADAL" clId="{3F8F283F-63C4-4B0E-9B57-23A4EFBD95BF}" dt="2022-10-25T06:39:37.992" v="6570" actId="27636"/>
          <ac:spMkLst>
            <pc:docMk/>
            <pc:sldMk cId="8989826" sldId="304"/>
            <ac:spMk id="2" creationId="{4B9FF52D-4DEF-F15B-CA97-278751D6DB62}"/>
          </ac:spMkLst>
        </pc:spChg>
        <pc:spChg chg="mod">
          <ac:chgData name="Koponen Leena (ELY)" userId="51f71d55-f1c0-40ac-b311-f7f7e23dabe7" providerId="ADAL" clId="{3F8F283F-63C4-4B0E-9B57-23A4EFBD95BF}" dt="2022-10-25T06:51:16.869" v="7267" actId="14100"/>
          <ac:spMkLst>
            <pc:docMk/>
            <pc:sldMk cId="8989826" sldId="304"/>
            <ac:spMk id="3" creationId="{BA5C53D6-E645-BD86-BC57-1060FD6E8DB7}"/>
          </ac:spMkLst>
        </pc:spChg>
        <pc:spChg chg="del">
          <ac:chgData name="Koponen Leena (ELY)" userId="51f71d55-f1c0-40ac-b311-f7f7e23dabe7" providerId="ADAL" clId="{3F8F283F-63C4-4B0E-9B57-23A4EFBD95BF}" dt="2022-10-25T06:42:47.605" v="6571"/>
          <ac:spMkLst>
            <pc:docMk/>
            <pc:sldMk cId="8989826" sldId="304"/>
            <ac:spMk id="4" creationId="{8B8BBC4A-80C2-ADEF-3A04-9E7C1A2B4401}"/>
          </ac:spMkLst>
        </pc:spChg>
        <pc:picChg chg="add mod">
          <ac:chgData name="Koponen Leena (ELY)" userId="51f71d55-f1c0-40ac-b311-f7f7e23dabe7" providerId="ADAL" clId="{3F8F283F-63C4-4B0E-9B57-23A4EFBD95BF}" dt="2022-10-25T06:42:47.605" v="6571"/>
          <ac:picMkLst>
            <pc:docMk/>
            <pc:sldMk cId="8989826" sldId="304"/>
            <ac:picMk id="7" creationId="{155E2E1B-2F60-8A95-8015-6098A37567FF}"/>
          </ac:picMkLst>
        </pc:picChg>
      </pc:sldChg>
      <pc:sldChg chg="modSp new mod">
        <pc:chgData name="Koponen Leena (ELY)" userId="51f71d55-f1c0-40ac-b311-f7f7e23dabe7" providerId="ADAL" clId="{3F8F283F-63C4-4B0E-9B57-23A4EFBD95BF}" dt="2022-10-25T06:52:14.702" v="7372" actId="27636"/>
        <pc:sldMkLst>
          <pc:docMk/>
          <pc:sldMk cId="1619020013" sldId="305"/>
        </pc:sldMkLst>
        <pc:spChg chg="mod">
          <ac:chgData name="Koponen Leena (ELY)" userId="51f71d55-f1c0-40ac-b311-f7f7e23dabe7" providerId="ADAL" clId="{3F8F283F-63C4-4B0E-9B57-23A4EFBD95BF}" dt="2022-10-25T06:52:14.702" v="7372" actId="27636"/>
          <ac:spMkLst>
            <pc:docMk/>
            <pc:sldMk cId="1619020013" sldId="305"/>
            <ac:spMk id="2" creationId="{36EF820D-CBBF-2785-ECE2-AFCC3EA8C86A}"/>
          </ac:spMkLst>
        </pc:spChg>
      </pc:sldChg>
    </pc:docChg>
  </pc:docChgLst>
  <pc:docChgLst>
    <pc:chgData name="Ikäheimonen Pirjo (ELY)" userId="3ea9b1f0-4572-44d8-81dd-81ff5fdf136b" providerId="ADAL" clId="{B0C0CC14-A20D-4509-8197-A573314FEE94}"/>
    <pc:docChg chg="modSld sldOrd">
      <pc:chgData name="Ikäheimonen Pirjo (ELY)" userId="3ea9b1f0-4572-44d8-81dd-81ff5fdf136b" providerId="ADAL" clId="{B0C0CC14-A20D-4509-8197-A573314FEE94}" dt="2022-10-19T11:07:14.775" v="1"/>
      <pc:docMkLst>
        <pc:docMk/>
      </pc:docMkLst>
      <pc:sldChg chg="ord">
        <pc:chgData name="Ikäheimonen Pirjo (ELY)" userId="3ea9b1f0-4572-44d8-81dd-81ff5fdf136b" providerId="ADAL" clId="{B0C0CC14-A20D-4509-8197-A573314FEE94}" dt="2022-10-19T11:07:14.775" v="1"/>
        <pc:sldMkLst>
          <pc:docMk/>
          <pc:sldMk cId="4150364070" sldId="285"/>
        </pc:sldMkLst>
      </pc:sldChg>
    </pc:docChg>
  </pc:docChgLst>
  <pc:docChgLst>
    <pc:chgData name="Koponen Leena (ELY)" userId="51f71d55-f1c0-40ac-b311-f7f7e23dabe7" providerId="ADAL" clId="{D81837F8-B9BD-402D-9722-48EED544B61E}"/>
    <pc:docChg chg="undo custSel addSld delSld modSld sldOrd modMainMaster">
      <pc:chgData name="Koponen Leena (ELY)" userId="51f71d55-f1c0-40ac-b311-f7f7e23dabe7" providerId="ADAL" clId="{D81837F8-B9BD-402D-9722-48EED544B61E}" dt="2022-10-11T07:25:36.881" v="1170" actId="20577"/>
      <pc:docMkLst>
        <pc:docMk/>
      </pc:docMkLst>
      <pc:sldChg chg="modSp mod ord">
        <pc:chgData name="Koponen Leena (ELY)" userId="51f71d55-f1c0-40ac-b311-f7f7e23dabe7" providerId="ADAL" clId="{D81837F8-B9BD-402D-9722-48EED544B61E}" dt="2022-10-10T12:24:47.438" v="713" actId="20577"/>
        <pc:sldMkLst>
          <pc:docMk/>
          <pc:sldMk cId="1190400037" sldId="256"/>
        </pc:sldMkLst>
        <pc:spChg chg="mod">
          <ac:chgData name="Koponen Leena (ELY)" userId="51f71d55-f1c0-40ac-b311-f7f7e23dabe7" providerId="ADAL" clId="{D81837F8-B9BD-402D-9722-48EED544B61E}" dt="2022-10-10T12:24:47.438" v="713" actId="20577"/>
          <ac:spMkLst>
            <pc:docMk/>
            <pc:sldMk cId="1190400037" sldId="256"/>
            <ac:spMk id="5" creationId="{C6E23F43-F2EF-8BC6-8D18-1DBDDC13EEDB}"/>
          </ac:spMkLst>
        </pc:spChg>
      </pc:sldChg>
      <pc:sldChg chg="delSp mod">
        <pc:chgData name="Koponen Leena (ELY)" userId="51f71d55-f1c0-40ac-b311-f7f7e23dabe7" providerId="ADAL" clId="{D81837F8-B9BD-402D-9722-48EED544B61E}" dt="2022-10-10T12:25:09.737" v="714" actId="478"/>
        <pc:sldMkLst>
          <pc:docMk/>
          <pc:sldMk cId="666755813" sldId="257"/>
        </pc:sldMkLst>
        <pc:spChg chg="del">
          <ac:chgData name="Koponen Leena (ELY)" userId="51f71d55-f1c0-40ac-b311-f7f7e23dabe7" providerId="ADAL" clId="{D81837F8-B9BD-402D-9722-48EED544B61E}" dt="2022-10-10T12:25:09.737" v="714" actId="478"/>
          <ac:spMkLst>
            <pc:docMk/>
            <pc:sldMk cId="666755813" sldId="257"/>
            <ac:spMk id="4" creationId="{833E65D0-E009-9DBB-68B5-5FCD23A24593}"/>
          </ac:spMkLst>
        </pc:spChg>
        <pc:spChg chg="del">
          <ac:chgData name="Koponen Leena (ELY)" userId="51f71d55-f1c0-40ac-b311-f7f7e23dabe7" providerId="ADAL" clId="{D81837F8-B9BD-402D-9722-48EED544B61E}" dt="2022-10-10T06:44:25.890" v="6" actId="478"/>
          <ac:spMkLst>
            <pc:docMk/>
            <pc:sldMk cId="666755813" sldId="257"/>
            <ac:spMk id="5" creationId="{40565279-4252-B4B4-DA8D-2353F5F6A431}"/>
          </ac:spMkLst>
        </pc:spChg>
      </pc:sldChg>
      <pc:sldChg chg="addSp delSp modSp mod">
        <pc:chgData name="Koponen Leena (ELY)" userId="51f71d55-f1c0-40ac-b311-f7f7e23dabe7" providerId="ADAL" clId="{D81837F8-B9BD-402D-9722-48EED544B61E}" dt="2022-10-11T06:55:46.872" v="1139" actId="404"/>
        <pc:sldMkLst>
          <pc:docMk/>
          <pc:sldMk cId="559959338" sldId="258"/>
        </pc:sldMkLst>
        <pc:spChg chg="del">
          <ac:chgData name="Koponen Leena (ELY)" userId="51f71d55-f1c0-40ac-b311-f7f7e23dabe7" providerId="ADAL" clId="{D81837F8-B9BD-402D-9722-48EED544B61E}" dt="2022-10-10T12:57:17.661" v="795" actId="478"/>
          <ac:spMkLst>
            <pc:docMk/>
            <pc:sldMk cId="559959338" sldId="258"/>
            <ac:spMk id="5" creationId="{4B4E6182-8380-A6CE-7CBA-9F0C6C2EF083}"/>
          </ac:spMkLst>
        </pc:spChg>
        <pc:spChg chg="del mod">
          <ac:chgData name="Koponen Leena (ELY)" userId="51f71d55-f1c0-40ac-b311-f7f7e23dabe7" providerId="ADAL" clId="{D81837F8-B9BD-402D-9722-48EED544B61E}" dt="2022-10-10T12:57:16.381" v="794" actId="478"/>
          <ac:spMkLst>
            <pc:docMk/>
            <pc:sldMk cId="559959338" sldId="258"/>
            <ac:spMk id="6" creationId="{93DE2468-45B7-79EB-301C-FB8587F06138}"/>
          </ac:spMkLst>
        </pc:spChg>
        <pc:spChg chg="mod">
          <ac:chgData name="Koponen Leena (ELY)" userId="51f71d55-f1c0-40ac-b311-f7f7e23dabe7" providerId="ADAL" clId="{D81837F8-B9BD-402D-9722-48EED544B61E}" dt="2022-10-11T06:55:46.872" v="1139" actId="404"/>
          <ac:spMkLst>
            <pc:docMk/>
            <pc:sldMk cId="559959338" sldId="258"/>
            <ac:spMk id="10" creationId="{26380DBC-007D-168E-3ED5-4358CA3166D9}"/>
          </ac:spMkLst>
        </pc:spChg>
        <pc:grpChg chg="add del">
          <ac:chgData name="Koponen Leena (ELY)" userId="51f71d55-f1c0-40ac-b311-f7f7e23dabe7" providerId="ADAL" clId="{D81837F8-B9BD-402D-9722-48EED544B61E}" dt="2022-10-10T06:48:18.358" v="24" actId="478"/>
          <ac:grpSpMkLst>
            <pc:docMk/>
            <pc:sldMk cId="559959338" sldId="258"/>
            <ac:grpSpMk id="28" creationId="{C87DF3AA-C91A-4356-D791-0BABA2753E1B}"/>
          </ac:grpSpMkLst>
        </pc:grpChg>
      </pc:sldChg>
      <pc:sldChg chg="delSp mod">
        <pc:chgData name="Koponen Leena (ELY)" userId="51f71d55-f1c0-40ac-b311-f7f7e23dabe7" providerId="ADAL" clId="{D81837F8-B9BD-402D-9722-48EED544B61E}" dt="2022-10-10T12:57:12.202" v="792" actId="478"/>
        <pc:sldMkLst>
          <pc:docMk/>
          <pc:sldMk cId="3381886709" sldId="259"/>
        </pc:sldMkLst>
        <pc:spChg chg="del">
          <ac:chgData name="Koponen Leena (ELY)" userId="51f71d55-f1c0-40ac-b311-f7f7e23dabe7" providerId="ADAL" clId="{D81837F8-B9BD-402D-9722-48EED544B61E}" dt="2022-10-10T12:57:11.058" v="791" actId="478"/>
          <ac:spMkLst>
            <pc:docMk/>
            <pc:sldMk cId="3381886709" sldId="259"/>
            <ac:spMk id="6" creationId="{F4C44A52-C15E-B97B-B46E-D409E08EDA35}"/>
          </ac:spMkLst>
        </pc:spChg>
        <pc:spChg chg="del">
          <ac:chgData name="Koponen Leena (ELY)" userId="51f71d55-f1c0-40ac-b311-f7f7e23dabe7" providerId="ADAL" clId="{D81837F8-B9BD-402D-9722-48EED544B61E}" dt="2022-10-10T12:57:12.202" v="792" actId="478"/>
          <ac:spMkLst>
            <pc:docMk/>
            <pc:sldMk cId="3381886709" sldId="259"/>
            <ac:spMk id="7" creationId="{510E36D7-4883-BE0B-DA97-C55321ED6A36}"/>
          </ac:spMkLst>
        </pc:spChg>
      </pc:sldChg>
      <pc:sldChg chg="addSp delSp modSp mod">
        <pc:chgData name="Koponen Leena (ELY)" userId="51f71d55-f1c0-40ac-b311-f7f7e23dabe7" providerId="ADAL" clId="{D81837F8-B9BD-402D-9722-48EED544B61E}" dt="2022-10-11T07:02:38.405" v="1146" actId="404"/>
        <pc:sldMkLst>
          <pc:docMk/>
          <pc:sldMk cId="2453519330" sldId="260"/>
        </pc:sldMkLst>
        <pc:spChg chg="mod">
          <ac:chgData name="Koponen Leena (ELY)" userId="51f71d55-f1c0-40ac-b311-f7f7e23dabe7" providerId="ADAL" clId="{D81837F8-B9BD-402D-9722-48EED544B61E}" dt="2022-10-11T07:02:38.405" v="1146" actId="404"/>
          <ac:spMkLst>
            <pc:docMk/>
            <pc:sldMk cId="2453519330" sldId="260"/>
            <ac:spMk id="3" creationId="{29D9B96A-3907-A135-516D-A94C809B668E}"/>
          </ac:spMkLst>
        </pc:spChg>
        <pc:spChg chg="add del">
          <ac:chgData name="Koponen Leena (ELY)" userId="51f71d55-f1c0-40ac-b311-f7f7e23dabe7" providerId="ADAL" clId="{D81837F8-B9BD-402D-9722-48EED544B61E}" dt="2022-10-11T07:02:08.638" v="1143" actId="931"/>
          <ac:spMkLst>
            <pc:docMk/>
            <pc:sldMk cId="2453519330" sldId="260"/>
            <ac:spMk id="4" creationId="{4F636CC9-8E6C-1632-D3B8-3BC987AE498C}"/>
          </ac:spMkLst>
        </pc:spChg>
        <pc:spChg chg="del">
          <ac:chgData name="Koponen Leena (ELY)" userId="51f71d55-f1c0-40ac-b311-f7f7e23dabe7" providerId="ADAL" clId="{D81837F8-B9BD-402D-9722-48EED544B61E}" dt="2022-10-10T12:57:00.922" v="786" actId="478"/>
          <ac:spMkLst>
            <pc:docMk/>
            <pc:sldMk cId="2453519330" sldId="260"/>
            <ac:spMk id="6" creationId="{720D4FA0-0F88-0DF7-83E5-7BA7D341CD62}"/>
          </ac:spMkLst>
        </pc:spChg>
        <pc:spChg chg="del">
          <ac:chgData name="Koponen Leena (ELY)" userId="51f71d55-f1c0-40ac-b311-f7f7e23dabe7" providerId="ADAL" clId="{D81837F8-B9BD-402D-9722-48EED544B61E}" dt="2022-10-10T12:57:02.620" v="787" actId="478"/>
          <ac:spMkLst>
            <pc:docMk/>
            <pc:sldMk cId="2453519330" sldId="260"/>
            <ac:spMk id="7" creationId="{C0C3BB30-F00A-5681-53C9-5E9E98215107}"/>
          </ac:spMkLst>
        </pc:spChg>
        <pc:picChg chg="add del mod">
          <ac:chgData name="Koponen Leena (ELY)" userId="51f71d55-f1c0-40ac-b311-f7f7e23dabe7" providerId="ADAL" clId="{D81837F8-B9BD-402D-9722-48EED544B61E}" dt="2022-10-11T06:59:27.505" v="1142" actId="931"/>
          <ac:picMkLst>
            <pc:docMk/>
            <pc:sldMk cId="2453519330" sldId="260"/>
            <ac:picMk id="9" creationId="{9CA2CCEF-589D-826F-99B0-4467B35E44E7}"/>
          </ac:picMkLst>
        </pc:picChg>
        <pc:picChg chg="add mod modCrop">
          <ac:chgData name="Koponen Leena (ELY)" userId="51f71d55-f1c0-40ac-b311-f7f7e23dabe7" providerId="ADAL" clId="{D81837F8-B9BD-402D-9722-48EED544B61E}" dt="2022-10-11T07:02:14.938" v="1144" actId="18131"/>
          <ac:picMkLst>
            <pc:docMk/>
            <pc:sldMk cId="2453519330" sldId="260"/>
            <ac:picMk id="11" creationId="{698E540B-9C90-FEC5-CED2-5EA04B41A067}"/>
          </ac:picMkLst>
        </pc:picChg>
      </pc:sldChg>
      <pc:sldChg chg="delSp mod modShow">
        <pc:chgData name="Koponen Leena (ELY)" userId="51f71d55-f1c0-40ac-b311-f7f7e23dabe7" providerId="ADAL" clId="{D81837F8-B9BD-402D-9722-48EED544B61E}" dt="2022-10-10T12:57:53.187" v="806" actId="478"/>
        <pc:sldMkLst>
          <pc:docMk/>
          <pc:sldMk cId="172927456" sldId="261"/>
        </pc:sldMkLst>
        <pc:spChg chg="del">
          <ac:chgData name="Koponen Leena (ELY)" userId="51f71d55-f1c0-40ac-b311-f7f7e23dabe7" providerId="ADAL" clId="{D81837F8-B9BD-402D-9722-48EED544B61E}" dt="2022-10-10T12:57:51.129" v="805" actId="478"/>
          <ac:spMkLst>
            <pc:docMk/>
            <pc:sldMk cId="172927456" sldId="261"/>
            <ac:spMk id="6" creationId="{9C2E0FB8-D2D7-55E0-B19E-7CE8EE04303E}"/>
          </ac:spMkLst>
        </pc:spChg>
        <pc:spChg chg="del">
          <ac:chgData name="Koponen Leena (ELY)" userId="51f71d55-f1c0-40ac-b311-f7f7e23dabe7" providerId="ADAL" clId="{D81837F8-B9BD-402D-9722-48EED544B61E}" dt="2022-10-10T12:57:53.187" v="806" actId="478"/>
          <ac:spMkLst>
            <pc:docMk/>
            <pc:sldMk cId="172927456" sldId="261"/>
            <ac:spMk id="7" creationId="{A15F5A80-74C9-2490-A474-A696B1167D5E}"/>
          </ac:spMkLst>
        </pc:spChg>
      </pc:sldChg>
      <pc:sldChg chg="delSp mod">
        <pc:chgData name="Koponen Leena (ELY)" userId="51f71d55-f1c0-40ac-b311-f7f7e23dabe7" providerId="ADAL" clId="{D81837F8-B9BD-402D-9722-48EED544B61E}" dt="2022-10-10T12:57:48.671" v="804" actId="478"/>
        <pc:sldMkLst>
          <pc:docMk/>
          <pc:sldMk cId="854136479" sldId="262"/>
        </pc:sldMkLst>
        <pc:spChg chg="del">
          <ac:chgData name="Koponen Leena (ELY)" userId="51f71d55-f1c0-40ac-b311-f7f7e23dabe7" providerId="ADAL" clId="{D81837F8-B9BD-402D-9722-48EED544B61E}" dt="2022-10-10T12:57:48.671" v="804" actId="478"/>
          <ac:spMkLst>
            <pc:docMk/>
            <pc:sldMk cId="854136479" sldId="262"/>
            <ac:spMk id="5" creationId="{CBD0F1FC-AD3F-46CF-6225-88C2DE460F0F}"/>
          </ac:spMkLst>
        </pc:spChg>
        <pc:spChg chg="del">
          <ac:chgData name="Koponen Leena (ELY)" userId="51f71d55-f1c0-40ac-b311-f7f7e23dabe7" providerId="ADAL" clId="{D81837F8-B9BD-402D-9722-48EED544B61E}" dt="2022-10-10T12:57:47.261" v="803" actId="478"/>
          <ac:spMkLst>
            <pc:docMk/>
            <pc:sldMk cId="854136479" sldId="262"/>
            <ac:spMk id="6" creationId="{B9F17F8F-A8F5-064A-3FD6-6A78AE3DC060}"/>
          </ac:spMkLst>
        </pc:spChg>
      </pc:sldChg>
      <pc:sldChg chg="mod modShow">
        <pc:chgData name="Koponen Leena (ELY)" userId="51f71d55-f1c0-40ac-b311-f7f7e23dabe7" providerId="ADAL" clId="{D81837F8-B9BD-402D-9722-48EED544B61E}" dt="2022-10-10T09:59:50.846" v="39" actId="729"/>
        <pc:sldMkLst>
          <pc:docMk/>
          <pc:sldMk cId="2587901966" sldId="263"/>
        </pc:sldMkLst>
      </pc:sldChg>
      <pc:sldChg chg="mod modShow">
        <pc:chgData name="Koponen Leena (ELY)" userId="51f71d55-f1c0-40ac-b311-f7f7e23dabe7" providerId="ADAL" clId="{D81837F8-B9BD-402D-9722-48EED544B61E}" dt="2022-10-10T09:59:50.846" v="39" actId="729"/>
        <pc:sldMkLst>
          <pc:docMk/>
          <pc:sldMk cId="3555044806" sldId="264"/>
        </pc:sldMkLst>
      </pc:sldChg>
      <pc:sldChg chg="mod modShow">
        <pc:chgData name="Koponen Leena (ELY)" userId="51f71d55-f1c0-40ac-b311-f7f7e23dabe7" providerId="ADAL" clId="{D81837F8-B9BD-402D-9722-48EED544B61E}" dt="2022-10-10T09:59:50.846" v="39" actId="729"/>
        <pc:sldMkLst>
          <pc:docMk/>
          <pc:sldMk cId="96822566" sldId="265"/>
        </pc:sldMkLst>
      </pc:sldChg>
      <pc:sldChg chg="delSp modSp mod modShow">
        <pc:chgData name="Koponen Leena (ELY)" userId="51f71d55-f1c0-40ac-b311-f7f7e23dabe7" providerId="ADAL" clId="{D81837F8-B9BD-402D-9722-48EED544B61E}" dt="2022-10-10T12:58:00.557" v="809" actId="478"/>
        <pc:sldMkLst>
          <pc:docMk/>
          <pc:sldMk cId="454278765" sldId="266"/>
        </pc:sldMkLst>
        <pc:spChg chg="del mod">
          <ac:chgData name="Koponen Leena (ELY)" userId="51f71d55-f1c0-40ac-b311-f7f7e23dabe7" providerId="ADAL" clId="{D81837F8-B9BD-402D-9722-48EED544B61E}" dt="2022-10-10T12:58:00.557" v="809" actId="478"/>
          <ac:spMkLst>
            <pc:docMk/>
            <pc:sldMk cId="454278765" sldId="266"/>
            <ac:spMk id="5" creationId="{34A42629-78FF-311E-E167-7461CA98601B}"/>
          </ac:spMkLst>
        </pc:spChg>
        <pc:spChg chg="del">
          <ac:chgData name="Koponen Leena (ELY)" userId="51f71d55-f1c0-40ac-b311-f7f7e23dabe7" providerId="ADAL" clId="{D81837F8-B9BD-402D-9722-48EED544B61E}" dt="2022-10-10T12:57:59.174" v="807" actId="478"/>
          <ac:spMkLst>
            <pc:docMk/>
            <pc:sldMk cId="454278765" sldId="266"/>
            <ac:spMk id="6" creationId="{C47606CD-A7FE-235F-E70B-F49A0A87FD46}"/>
          </ac:spMkLst>
        </pc:spChg>
      </pc:sldChg>
      <pc:sldChg chg="delSp modSp mod ord">
        <pc:chgData name="Koponen Leena (ELY)" userId="51f71d55-f1c0-40ac-b311-f7f7e23dabe7" providerId="ADAL" clId="{D81837F8-B9BD-402D-9722-48EED544B61E}" dt="2022-10-10T12:25:21.308" v="718" actId="478"/>
        <pc:sldMkLst>
          <pc:docMk/>
          <pc:sldMk cId="1312482" sldId="267"/>
        </pc:sldMkLst>
        <pc:spChg chg="mod">
          <ac:chgData name="Koponen Leena (ELY)" userId="51f71d55-f1c0-40ac-b311-f7f7e23dabe7" providerId="ADAL" clId="{D81837F8-B9BD-402D-9722-48EED544B61E}" dt="2022-10-10T06:47:51.471" v="22" actId="1076"/>
          <ac:spMkLst>
            <pc:docMk/>
            <pc:sldMk cId="1312482" sldId="267"/>
            <ac:spMk id="2" creationId="{E4675357-118B-D078-6672-AEFFC79178BB}"/>
          </ac:spMkLst>
        </pc:spChg>
        <pc:spChg chg="mod">
          <ac:chgData name="Koponen Leena (ELY)" userId="51f71d55-f1c0-40ac-b311-f7f7e23dabe7" providerId="ADAL" clId="{D81837F8-B9BD-402D-9722-48EED544B61E}" dt="2022-10-10T06:47:51.471" v="22" actId="1076"/>
          <ac:spMkLst>
            <pc:docMk/>
            <pc:sldMk cId="1312482" sldId="267"/>
            <ac:spMk id="3" creationId="{94240287-43BD-0EAC-1C2C-9BC50CF1F3F2}"/>
          </ac:spMkLst>
        </pc:spChg>
        <pc:spChg chg="del">
          <ac:chgData name="Koponen Leena (ELY)" userId="51f71d55-f1c0-40ac-b311-f7f7e23dabe7" providerId="ADAL" clId="{D81837F8-B9BD-402D-9722-48EED544B61E}" dt="2022-10-10T12:25:21.308" v="718" actId="478"/>
          <ac:spMkLst>
            <pc:docMk/>
            <pc:sldMk cId="1312482" sldId="267"/>
            <ac:spMk id="6" creationId="{DAAB19DF-F3BF-511A-E84D-EB153AEF5BFC}"/>
          </ac:spMkLst>
        </pc:spChg>
        <pc:spChg chg="del">
          <ac:chgData name="Koponen Leena (ELY)" userId="51f71d55-f1c0-40ac-b311-f7f7e23dabe7" providerId="ADAL" clId="{D81837F8-B9BD-402D-9722-48EED544B61E}" dt="2022-10-10T06:44:55.270" v="13" actId="478"/>
          <ac:spMkLst>
            <pc:docMk/>
            <pc:sldMk cId="1312482" sldId="267"/>
            <ac:spMk id="7" creationId="{37B6A748-A866-FCB4-1A73-118FA6A6EB3C}"/>
          </ac:spMkLst>
        </pc:spChg>
      </pc:sldChg>
      <pc:sldChg chg="addSp delSp modSp mod ord modNotesTx">
        <pc:chgData name="Koponen Leena (ELY)" userId="51f71d55-f1c0-40ac-b311-f7f7e23dabe7" providerId="ADAL" clId="{D81837F8-B9BD-402D-9722-48EED544B61E}" dt="2022-10-11T07:17:31.148" v="1149" actId="20577"/>
        <pc:sldMkLst>
          <pc:docMk/>
          <pc:sldMk cId="3618480495" sldId="268"/>
        </pc:sldMkLst>
        <pc:spChg chg="del mod">
          <ac:chgData name="Koponen Leena (ELY)" userId="51f71d55-f1c0-40ac-b311-f7f7e23dabe7" providerId="ADAL" clId="{D81837F8-B9BD-402D-9722-48EED544B61E}" dt="2022-10-10T12:56:58.109" v="785" actId="478"/>
          <ac:spMkLst>
            <pc:docMk/>
            <pc:sldMk cId="3618480495" sldId="268"/>
            <ac:spMk id="6" creationId="{93D117D4-3CA5-DF90-DF2B-895A9CFD1E89}"/>
          </ac:spMkLst>
        </pc:spChg>
        <pc:spChg chg="del">
          <ac:chgData name="Koponen Leena (ELY)" userId="51f71d55-f1c0-40ac-b311-f7f7e23dabe7" providerId="ADAL" clId="{D81837F8-B9BD-402D-9722-48EED544B61E}" dt="2022-10-10T12:56:55.045" v="783" actId="478"/>
          <ac:spMkLst>
            <pc:docMk/>
            <pc:sldMk cId="3618480495" sldId="268"/>
            <ac:spMk id="7" creationId="{5E2F7A2B-1E1D-B29D-4751-CE9787A9DFA6}"/>
          </ac:spMkLst>
        </pc:spChg>
        <pc:spChg chg="add mod">
          <ac:chgData name="Koponen Leena (ELY)" userId="51f71d55-f1c0-40ac-b311-f7f7e23dabe7" providerId="ADAL" clId="{D81837F8-B9BD-402D-9722-48EED544B61E}" dt="2022-10-11T06:53:32.225" v="1135" actId="1076"/>
          <ac:spMkLst>
            <pc:docMk/>
            <pc:sldMk cId="3618480495" sldId="268"/>
            <ac:spMk id="9" creationId="{4FB42FE3-4A7E-934F-3221-6D5D11203B6E}"/>
          </ac:spMkLst>
        </pc:spChg>
      </pc:sldChg>
      <pc:sldChg chg="addSp delSp modSp mod ord modNotesTx">
        <pc:chgData name="Koponen Leena (ELY)" userId="51f71d55-f1c0-40ac-b311-f7f7e23dabe7" providerId="ADAL" clId="{D81837F8-B9BD-402D-9722-48EED544B61E}" dt="2022-10-11T07:20:38.498" v="1152" actId="20577"/>
        <pc:sldMkLst>
          <pc:docMk/>
          <pc:sldMk cId="3561367138" sldId="269"/>
        </pc:sldMkLst>
        <pc:spChg chg="del">
          <ac:chgData name="Koponen Leena (ELY)" userId="51f71d55-f1c0-40ac-b311-f7f7e23dabe7" providerId="ADAL" clId="{D81837F8-B9BD-402D-9722-48EED544B61E}" dt="2022-10-10T12:56:51.733" v="782" actId="478"/>
          <ac:spMkLst>
            <pc:docMk/>
            <pc:sldMk cId="3561367138" sldId="269"/>
            <ac:spMk id="6" creationId="{7BDB20F4-40F5-84FA-FC69-18FD99FCDF5F}"/>
          </ac:spMkLst>
        </pc:spChg>
        <pc:spChg chg="del">
          <ac:chgData name="Koponen Leena (ELY)" userId="51f71d55-f1c0-40ac-b311-f7f7e23dabe7" providerId="ADAL" clId="{D81837F8-B9BD-402D-9722-48EED544B61E}" dt="2022-10-10T12:56:50.325" v="781" actId="478"/>
          <ac:spMkLst>
            <pc:docMk/>
            <pc:sldMk cId="3561367138" sldId="269"/>
            <ac:spMk id="7" creationId="{763957A2-D561-B16D-448E-A10FB1466E17}"/>
          </ac:spMkLst>
        </pc:spChg>
        <pc:spChg chg="add mod">
          <ac:chgData name="Koponen Leena (ELY)" userId="51f71d55-f1c0-40ac-b311-f7f7e23dabe7" providerId="ADAL" clId="{D81837F8-B9BD-402D-9722-48EED544B61E}" dt="2022-10-11T06:53:42.557" v="1136"/>
          <ac:spMkLst>
            <pc:docMk/>
            <pc:sldMk cId="3561367138" sldId="269"/>
            <ac:spMk id="8" creationId="{59FB1269-164E-48FA-3B29-AA09D7AAB14C}"/>
          </ac:spMkLst>
        </pc:spChg>
      </pc:sldChg>
      <pc:sldChg chg="addSp delSp modSp mod ord modNotesTx">
        <pc:chgData name="Koponen Leena (ELY)" userId="51f71d55-f1c0-40ac-b311-f7f7e23dabe7" providerId="ADAL" clId="{D81837F8-B9BD-402D-9722-48EED544B61E}" dt="2022-10-11T07:25:36.881" v="1170" actId="20577"/>
        <pc:sldMkLst>
          <pc:docMk/>
          <pc:sldMk cId="3863931990" sldId="270"/>
        </pc:sldMkLst>
        <pc:spChg chg="mod">
          <ac:chgData name="Koponen Leena (ELY)" userId="51f71d55-f1c0-40ac-b311-f7f7e23dabe7" providerId="ADAL" clId="{D81837F8-B9BD-402D-9722-48EED544B61E}" dt="2022-10-11T06:53:49.024" v="1138" actId="6549"/>
          <ac:spMkLst>
            <pc:docMk/>
            <pc:sldMk cId="3863931990" sldId="270"/>
            <ac:spMk id="4" creationId="{1054FF5A-78FC-42C3-9C0A-18B62FEFB302}"/>
          </ac:spMkLst>
        </pc:spChg>
        <pc:spChg chg="del">
          <ac:chgData name="Koponen Leena (ELY)" userId="51f71d55-f1c0-40ac-b311-f7f7e23dabe7" providerId="ADAL" clId="{D81837F8-B9BD-402D-9722-48EED544B61E}" dt="2022-10-10T12:57:31.551" v="799" actId="478"/>
          <ac:spMkLst>
            <pc:docMk/>
            <pc:sldMk cId="3863931990" sldId="270"/>
            <ac:spMk id="6" creationId="{93D117D4-3CA5-DF90-DF2B-895A9CFD1E89}"/>
          </ac:spMkLst>
        </pc:spChg>
        <pc:spChg chg="del">
          <ac:chgData name="Koponen Leena (ELY)" userId="51f71d55-f1c0-40ac-b311-f7f7e23dabe7" providerId="ADAL" clId="{D81837F8-B9BD-402D-9722-48EED544B61E}" dt="2022-10-10T12:57:29.811" v="798" actId="478"/>
          <ac:spMkLst>
            <pc:docMk/>
            <pc:sldMk cId="3863931990" sldId="270"/>
            <ac:spMk id="7" creationId="{5E2F7A2B-1E1D-B29D-4751-CE9787A9DFA6}"/>
          </ac:spMkLst>
        </pc:spChg>
        <pc:spChg chg="add mod">
          <ac:chgData name="Koponen Leena (ELY)" userId="51f71d55-f1c0-40ac-b311-f7f7e23dabe7" providerId="ADAL" clId="{D81837F8-B9BD-402D-9722-48EED544B61E}" dt="2022-10-11T06:53:44.907" v="1137"/>
          <ac:spMkLst>
            <pc:docMk/>
            <pc:sldMk cId="3863931990" sldId="270"/>
            <ac:spMk id="8" creationId="{DDFE6724-22C7-3A89-A02B-F27DF72E9C2D}"/>
          </ac:spMkLst>
        </pc:spChg>
      </pc:sldChg>
      <pc:sldChg chg="delSp mod ord">
        <pc:chgData name="Koponen Leena (ELY)" userId="51f71d55-f1c0-40ac-b311-f7f7e23dabe7" providerId="ADAL" clId="{D81837F8-B9BD-402D-9722-48EED544B61E}" dt="2022-10-10T12:57:21.871" v="797" actId="478"/>
        <pc:sldMkLst>
          <pc:docMk/>
          <pc:sldMk cId="116035164" sldId="271"/>
        </pc:sldMkLst>
        <pc:spChg chg="del">
          <ac:chgData name="Koponen Leena (ELY)" userId="51f71d55-f1c0-40ac-b311-f7f7e23dabe7" providerId="ADAL" clId="{D81837F8-B9BD-402D-9722-48EED544B61E}" dt="2022-10-10T12:57:20.750" v="796" actId="478"/>
          <ac:spMkLst>
            <pc:docMk/>
            <pc:sldMk cId="116035164" sldId="271"/>
            <ac:spMk id="6" creationId="{AAB8B60F-B289-B170-57F1-F58EC5C0D43C}"/>
          </ac:spMkLst>
        </pc:spChg>
        <pc:spChg chg="del">
          <ac:chgData name="Koponen Leena (ELY)" userId="51f71d55-f1c0-40ac-b311-f7f7e23dabe7" providerId="ADAL" clId="{D81837F8-B9BD-402D-9722-48EED544B61E}" dt="2022-10-10T12:57:21.871" v="797" actId="478"/>
          <ac:spMkLst>
            <pc:docMk/>
            <pc:sldMk cId="116035164" sldId="271"/>
            <ac:spMk id="7" creationId="{FC2FD192-E0BF-F161-5B1D-E33FE92448A8}"/>
          </ac:spMkLst>
        </pc:spChg>
      </pc:sldChg>
      <pc:sldChg chg="delSp modSp mod">
        <pc:chgData name="Koponen Leena (ELY)" userId="51f71d55-f1c0-40ac-b311-f7f7e23dabe7" providerId="ADAL" clId="{D81837F8-B9BD-402D-9722-48EED544B61E}" dt="2022-10-10T12:57:43.596" v="802" actId="478"/>
        <pc:sldMkLst>
          <pc:docMk/>
          <pc:sldMk cId="4138757415" sldId="272"/>
        </pc:sldMkLst>
        <pc:spChg chg="mod">
          <ac:chgData name="Koponen Leena (ELY)" userId="51f71d55-f1c0-40ac-b311-f7f7e23dabe7" providerId="ADAL" clId="{D81837F8-B9BD-402D-9722-48EED544B61E}" dt="2022-10-10T12:29:12.754" v="780" actId="404"/>
          <ac:spMkLst>
            <pc:docMk/>
            <pc:sldMk cId="4138757415" sldId="272"/>
            <ac:spMk id="3" creationId="{4F050C26-E20F-BABE-F070-3371990367D5}"/>
          </ac:spMkLst>
        </pc:spChg>
        <pc:spChg chg="del">
          <ac:chgData name="Koponen Leena (ELY)" userId="51f71d55-f1c0-40ac-b311-f7f7e23dabe7" providerId="ADAL" clId="{D81837F8-B9BD-402D-9722-48EED544B61E}" dt="2022-10-10T12:57:43.596" v="802" actId="478"/>
          <ac:spMkLst>
            <pc:docMk/>
            <pc:sldMk cId="4138757415" sldId="272"/>
            <ac:spMk id="6" creationId="{C62BD804-7414-17B1-50F9-185A98B6477F}"/>
          </ac:spMkLst>
        </pc:spChg>
        <pc:spChg chg="del">
          <ac:chgData name="Koponen Leena (ELY)" userId="51f71d55-f1c0-40ac-b311-f7f7e23dabe7" providerId="ADAL" clId="{D81837F8-B9BD-402D-9722-48EED544B61E}" dt="2022-10-10T12:57:43.596" v="802" actId="478"/>
          <ac:spMkLst>
            <pc:docMk/>
            <pc:sldMk cId="4138757415" sldId="272"/>
            <ac:spMk id="7" creationId="{B8E533FC-5CD2-2ED8-3D6F-D1ED8BD6E109}"/>
          </ac:spMkLst>
        </pc:spChg>
      </pc:sldChg>
      <pc:sldChg chg="delSp modSp mod">
        <pc:chgData name="Koponen Leena (ELY)" userId="51f71d55-f1c0-40ac-b311-f7f7e23dabe7" providerId="ADAL" clId="{D81837F8-B9BD-402D-9722-48EED544B61E}" dt="2022-10-10T12:57:36.553" v="801" actId="478"/>
        <pc:sldMkLst>
          <pc:docMk/>
          <pc:sldMk cId="4222628933" sldId="273"/>
        </pc:sldMkLst>
        <pc:spChg chg="del">
          <ac:chgData name="Koponen Leena (ELY)" userId="51f71d55-f1c0-40ac-b311-f7f7e23dabe7" providerId="ADAL" clId="{D81837F8-B9BD-402D-9722-48EED544B61E}" dt="2022-10-10T12:57:36.553" v="801" actId="478"/>
          <ac:spMkLst>
            <pc:docMk/>
            <pc:sldMk cId="4222628933" sldId="273"/>
            <ac:spMk id="3" creationId="{357A5B42-23D6-25B6-E530-6DBB787AA699}"/>
          </ac:spMkLst>
        </pc:spChg>
        <pc:spChg chg="del">
          <ac:chgData name="Koponen Leena (ELY)" userId="51f71d55-f1c0-40ac-b311-f7f7e23dabe7" providerId="ADAL" clId="{D81837F8-B9BD-402D-9722-48EED544B61E}" dt="2022-10-10T12:57:34.750" v="800" actId="478"/>
          <ac:spMkLst>
            <pc:docMk/>
            <pc:sldMk cId="4222628933" sldId="273"/>
            <ac:spMk id="4" creationId="{689FB5BB-63AD-EB90-6318-355AE1AEBF0A}"/>
          </ac:spMkLst>
        </pc:spChg>
        <pc:spChg chg="mod">
          <ac:chgData name="Koponen Leena (ELY)" userId="51f71d55-f1c0-40ac-b311-f7f7e23dabe7" providerId="ADAL" clId="{D81837F8-B9BD-402D-9722-48EED544B61E}" dt="2022-10-10T12:28:31.255" v="763" actId="14100"/>
          <ac:spMkLst>
            <pc:docMk/>
            <pc:sldMk cId="4222628933" sldId="273"/>
            <ac:spMk id="8" creationId="{E8058354-8926-2020-5071-A0052A225552}"/>
          </ac:spMkLst>
        </pc:spChg>
      </pc:sldChg>
      <pc:sldChg chg="delSp modSp del mod">
        <pc:chgData name="Koponen Leena (ELY)" userId="51f71d55-f1c0-40ac-b311-f7f7e23dabe7" providerId="ADAL" clId="{D81837F8-B9BD-402D-9722-48EED544B61E}" dt="2022-10-11T06:56:39.772" v="1140" actId="2696"/>
        <pc:sldMkLst>
          <pc:docMk/>
          <pc:sldMk cId="939392169" sldId="275"/>
        </pc:sldMkLst>
        <pc:spChg chg="del">
          <ac:chgData name="Koponen Leena (ELY)" userId="51f71d55-f1c0-40ac-b311-f7f7e23dabe7" providerId="ADAL" clId="{D81837F8-B9BD-402D-9722-48EED544B61E}" dt="2022-10-10T12:57:05.413" v="788" actId="478"/>
          <ac:spMkLst>
            <pc:docMk/>
            <pc:sldMk cId="939392169" sldId="275"/>
            <ac:spMk id="5" creationId="{61C2DA10-F1E3-49DC-198A-3695280FB808}"/>
          </ac:spMkLst>
        </pc:spChg>
        <pc:spChg chg="del mod">
          <ac:chgData name="Koponen Leena (ELY)" userId="51f71d55-f1c0-40ac-b311-f7f7e23dabe7" providerId="ADAL" clId="{D81837F8-B9BD-402D-9722-48EED544B61E}" dt="2022-10-10T12:57:07.980" v="790" actId="478"/>
          <ac:spMkLst>
            <pc:docMk/>
            <pc:sldMk cId="939392169" sldId="275"/>
            <ac:spMk id="6" creationId="{1BB00A50-CA11-8DBD-485B-88C61A3ED9CB}"/>
          </ac:spMkLst>
        </pc:spChg>
      </pc:sldChg>
      <pc:sldChg chg="delSp modSp add mod ord">
        <pc:chgData name="Koponen Leena (ELY)" userId="51f71d55-f1c0-40ac-b311-f7f7e23dabe7" providerId="ADAL" clId="{D81837F8-B9BD-402D-9722-48EED544B61E}" dt="2022-10-10T12:25:33.608" v="723" actId="478"/>
        <pc:sldMkLst>
          <pc:docMk/>
          <pc:sldMk cId="337934184" sldId="276"/>
        </pc:sldMkLst>
        <pc:spChg chg="mod">
          <ac:chgData name="Koponen Leena (ELY)" userId="51f71d55-f1c0-40ac-b311-f7f7e23dabe7" providerId="ADAL" clId="{D81837F8-B9BD-402D-9722-48EED544B61E}" dt="2022-10-10T09:45:54.857" v="31" actId="20577"/>
          <ac:spMkLst>
            <pc:docMk/>
            <pc:sldMk cId="337934184" sldId="276"/>
            <ac:spMk id="2" creationId="{E64D33A7-29E7-BA15-4E4A-E810E42A9E86}"/>
          </ac:spMkLst>
        </pc:spChg>
        <pc:spChg chg="del">
          <ac:chgData name="Koponen Leena (ELY)" userId="51f71d55-f1c0-40ac-b311-f7f7e23dabe7" providerId="ADAL" clId="{D81837F8-B9BD-402D-9722-48EED544B61E}" dt="2022-10-10T12:25:33.608" v="723" actId="478"/>
          <ac:spMkLst>
            <pc:docMk/>
            <pc:sldMk cId="337934184" sldId="276"/>
            <ac:spMk id="13" creationId="{49BA7C30-4D02-C02F-92E6-1D8B6169FD3A}"/>
          </ac:spMkLst>
        </pc:spChg>
        <pc:spChg chg="del">
          <ac:chgData name="Koponen Leena (ELY)" userId="51f71d55-f1c0-40ac-b311-f7f7e23dabe7" providerId="ADAL" clId="{D81837F8-B9BD-402D-9722-48EED544B61E}" dt="2022-10-10T12:25:32.072" v="722" actId="478"/>
          <ac:spMkLst>
            <pc:docMk/>
            <pc:sldMk cId="337934184" sldId="276"/>
            <ac:spMk id="15" creationId="{02CCE008-6101-8ABE-544B-BEB9C8B843E2}"/>
          </ac:spMkLst>
        </pc:spChg>
      </pc:sldChg>
      <pc:sldChg chg="del">
        <pc:chgData name="Koponen Leena (ELY)" userId="51f71d55-f1c0-40ac-b311-f7f7e23dabe7" providerId="ADAL" clId="{D81837F8-B9BD-402D-9722-48EED544B61E}" dt="2022-10-10T06:49:09.439" v="27" actId="2696"/>
        <pc:sldMkLst>
          <pc:docMk/>
          <pc:sldMk cId="1689251854" sldId="276"/>
        </pc:sldMkLst>
      </pc:sldChg>
      <pc:sldChg chg="delSp modSp add mod ord">
        <pc:chgData name="Koponen Leena (ELY)" userId="51f71d55-f1c0-40ac-b311-f7f7e23dabe7" providerId="ADAL" clId="{D81837F8-B9BD-402D-9722-48EED544B61E}" dt="2022-10-10T12:25:38.222" v="725" actId="478"/>
        <pc:sldMkLst>
          <pc:docMk/>
          <pc:sldMk cId="1624588031" sldId="277"/>
        </pc:sldMkLst>
        <pc:spChg chg="mod">
          <ac:chgData name="Koponen Leena (ELY)" userId="51f71d55-f1c0-40ac-b311-f7f7e23dabe7" providerId="ADAL" clId="{D81837F8-B9BD-402D-9722-48EED544B61E}" dt="2022-10-10T09:46:46.982" v="33" actId="6549"/>
          <ac:spMkLst>
            <pc:docMk/>
            <pc:sldMk cId="1624588031" sldId="277"/>
            <ac:spMk id="2" creationId="{E64D33A7-29E7-BA15-4E4A-E810E42A9E86}"/>
          </ac:spMkLst>
        </pc:spChg>
        <pc:spChg chg="del">
          <ac:chgData name="Koponen Leena (ELY)" userId="51f71d55-f1c0-40ac-b311-f7f7e23dabe7" providerId="ADAL" clId="{D81837F8-B9BD-402D-9722-48EED544B61E}" dt="2022-10-10T12:25:38.222" v="725" actId="478"/>
          <ac:spMkLst>
            <pc:docMk/>
            <pc:sldMk cId="1624588031" sldId="277"/>
            <ac:spMk id="13" creationId="{49BA7C30-4D02-C02F-92E6-1D8B6169FD3A}"/>
          </ac:spMkLst>
        </pc:spChg>
        <pc:spChg chg="del">
          <ac:chgData name="Koponen Leena (ELY)" userId="51f71d55-f1c0-40ac-b311-f7f7e23dabe7" providerId="ADAL" clId="{D81837F8-B9BD-402D-9722-48EED544B61E}" dt="2022-10-10T12:25:36.864" v="724" actId="478"/>
          <ac:spMkLst>
            <pc:docMk/>
            <pc:sldMk cId="1624588031" sldId="277"/>
            <ac:spMk id="15" creationId="{02CCE008-6101-8ABE-544B-BEB9C8B843E2}"/>
          </ac:spMkLst>
        </pc:spChg>
      </pc:sldChg>
      <pc:sldChg chg="del">
        <pc:chgData name="Koponen Leena (ELY)" userId="51f71d55-f1c0-40ac-b311-f7f7e23dabe7" providerId="ADAL" clId="{D81837F8-B9BD-402D-9722-48EED544B61E}" dt="2022-10-10T06:49:09.439" v="27" actId="2696"/>
        <pc:sldMkLst>
          <pc:docMk/>
          <pc:sldMk cId="3678507483" sldId="277"/>
        </pc:sldMkLst>
      </pc:sldChg>
      <pc:sldChg chg="delSp modSp mod ord">
        <pc:chgData name="Koponen Leena (ELY)" userId="51f71d55-f1c0-40ac-b311-f7f7e23dabe7" providerId="ADAL" clId="{D81837F8-B9BD-402D-9722-48EED544B61E}" dt="2022-10-10T12:25:24.067" v="719" actId="478"/>
        <pc:sldMkLst>
          <pc:docMk/>
          <pc:sldMk cId="1843362226" sldId="278"/>
        </pc:sldMkLst>
        <pc:spChg chg="mod">
          <ac:chgData name="Koponen Leena (ELY)" userId="51f71d55-f1c0-40ac-b311-f7f7e23dabe7" providerId="ADAL" clId="{D81837F8-B9BD-402D-9722-48EED544B61E}" dt="2022-10-10T06:47:32.483" v="19" actId="1076"/>
          <ac:spMkLst>
            <pc:docMk/>
            <pc:sldMk cId="1843362226" sldId="278"/>
            <ac:spMk id="2" creationId="{E4675357-118B-D078-6672-AEFFC79178BB}"/>
          </ac:spMkLst>
        </pc:spChg>
        <pc:spChg chg="mod">
          <ac:chgData name="Koponen Leena (ELY)" userId="51f71d55-f1c0-40ac-b311-f7f7e23dabe7" providerId="ADAL" clId="{D81837F8-B9BD-402D-9722-48EED544B61E}" dt="2022-10-10T06:47:32.483" v="19" actId="1076"/>
          <ac:spMkLst>
            <pc:docMk/>
            <pc:sldMk cId="1843362226" sldId="278"/>
            <ac:spMk id="3" creationId="{94240287-43BD-0EAC-1C2C-9BC50CF1F3F2}"/>
          </ac:spMkLst>
        </pc:spChg>
        <pc:spChg chg="del">
          <ac:chgData name="Koponen Leena (ELY)" userId="51f71d55-f1c0-40ac-b311-f7f7e23dabe7" providerId="ADAL" clId="{D81837F8-B9BD-402D-9722-48EED544B61E}" dt="2022-10-10T12:25:24.067" v="719" actId="478"/>
          <ac:spMkLst>
            <pc:docMk/>
            <pc:sldMk cId="1843362226" sldId="278"/>
            <ac:spMk id="6" creationId="{DAAB19DF-F3BF-511A-E84D-EB153AEF5BFC}"/>
          </ac:spMkLst>
        </pc:spChg>
        <pc:spChg chg="del">
          <ac:chgData name="Koponen Leena (ELY)" userId="51f71d55-f1c0-40ac-b311-f7f7e23dabe7" providerId="ADAL" clId="{D81837F8-B9BD-402D-9722-48EED544B61E}" dt="2022-10-10T06:44:58.621" v="14" actId="478"/>
          <ac:spMkLst>
            <pc:docMk/>
            <pc:sldMk cId="1843362226" sldId="278"/>
            <ac:spMk id="7" creationId="{37B6A748-A866-FCB4-1A73-118FA6A6EB3C}"/>
          </ac:spMkLst>
        </pc:spChg>
      </pc:sldChg>
      <pc:sldChg chg="delSp modSp mod">
        <pc:chgData name="Koponen Leena (ELY)" userId="51f71d55-f1c0-40ac-b311-f7f7e23dabe7" providerId="ADAL" clId="{D81837F8-B9BD-402D-9722-48EED544B61E}" dt="2022-10-10T12:25:26.744" v="720" actId="478"/>
        <pc:sldMkLst>
          <pc:docMk/>
          <pc:sldMk cId="1033603807" sldId="279"/>
        </pc:sldMkLst>
        <pc:spChg chg="mod">
          <ac:chgData name="Koponen Leena (ELY)" userId="51f71d55-f1c0-40ac-b311-f7f7e23dabe7" providerId="ADAL" clId="{D81837F8-B9BD-402D-9722-48EED544B61E}" dt="2022-10-10T06:45:10.319" v="16" actId="27636"/>
          <ac:spMkLst>
            <pc:docMk/>
            <pc:sldMk cId="1033603807" sldId="279"/>
            <ac:spMk id="3" creationId="{4C560F98-FA45-0950-C90B-8BBD2EE0ADAE}"/>
          </ac:spMkLst>
        </pc:spChg>
        <pc:spChg chg="del">
          <ac:chgData name="Koponen Leena (ELY)" userId="51f71d55-f1c0-40ac-b311-f7f7e23dabe7" providerId="ADAL" clId="{D81837F8-B9BD-402D-9722-48EED544B61E}" dt="2022-10-10T12:25:26.744" v="720" actId="478"/>
          <ac:spMkLst>
            <pc:docMk/>
            <pc:sldMk cId="1033603807" sldId="279"/>
            <ac:spMk id="6" creationId="{E719C21D-427F-25A1-C835-6311C8D5A240}"/>
          </ac:spMkLst>
        </pc:spChg>
        <pc:spChg chg="del">
          <ac:chgData name="Koponen Leena (ELY)" userId="51f71d55-f1c0-40ac-b311-f7f7e23dabe7" providerId="ADAL" clId="{D81837F8-B9BD-402D-9722-48EED544B61E}" dt="2022-10-10T06:44:30.445" v="7" actId="478"/>
          <ac:spMkLst>
            <pc:docMk/>
            <pc:sldMk cId="1033603807" sldId="279"/>
            <ac:spMk id="7" creationId="{B6C7DE64-EB54-63DC-88B7-61DED690D4AF}"/>
          </ac:spMkLst>
        </pc:spChg>
      </pc:sldChg>
      <pc:sldChg chg="delSp modSp mod">
        <pc:chgData name="Koponen Leena (ELY)" userId="51f71d55-f1c0-40ac-b311-f7f7e23dabe7" providerId="ADAL" clId="{D81837F8-B9BD-402D-9722-48EED544B61E}" dt="2022-10-10T12:25:29.348" v="721" actId="478"/>
        <pc:sldMkLst>
          <pc:docMk/>
          <pc:sldMk cId="3541571331" sldId="280"/>
        </pc:sldMkLst>
        <pc:spChg chg="mod">
          <ac:chgData name="Koponen Leena (ELY)" userId="51f71d55-f1c0-40ac-b311-f7f7e23dabe7" providerId="ADAL" clId="{D81837F8-B9BD-402D-9722-48EED544B61E}" dt="2022-10-10T06:45:22.316" v="18" actId="27636"/>
          <ac:spMkLst>
            <pc:docMk/>
            <pc:sldMk cId="3541571331" sldId="280"/>
            <ac:spMk id="3" creationId="{73AE2B96-CCFD-E496-BA42-9C9F61A35059}"/>
          </ac:spMkLst>
        </pc:spChg>
        <pc:spChg chg="del">
          <ac:chgData name="Koponen Leena (ELY)" userId="51f71d55-f1c0-40ac-b311-f7f7e23dabe7" providerId="ADAL" clId="{D81837F8-B9BD-402D-9722-48EED544B61E}" dt="2022-10-10T12:25:29.348" v="721" actId="478"/>
          <ac:spMkLst>
            <pc:docMk/>
            <pc:sldMk cId="3541571331" sldId="280"/>
            <ac:spMk id="6" creationId="{995EE2A7-E6FF-3302-E9D9-D333B052DB5A}"/>
          </ac:spMkLst>
        </pc:spChg>
        <pc:spChg chg="del mod">
          <ac:chgData name="Koponen Leena (ELY)" userId="51f71d55-f1c0-40ac-b311-f7f7e23dabe7" providerId="ADAL" clId="{D81837F8-B9BD-402D-9722-48EED544B61E}" dt="2022-10-10T06:44:35.705" v="9" actId="478"/>
          <ac:spMkLst>
            <pc:docMk/>
            <pc:sldMk cId="3541571331" sldId="280"/>
            <ac:spMk id="7" creationId="{C1BAD219-F54B-2090-E37F-3E77E66CE1BC}"/>
          </ac:spMkLst>
        </pc:spChg>
      </pc:sldChg>
      <pc:sldChg chg="delSp mod modShow">
        <pc:chgData name="Koponen Leena (ELY)" userId="51f71d55-f1c0-40ac-b311-f7f7e23dabe7" providerId="ADAL" clId="{D81837F8-B9BD-402D-9722-48EED544B61E}" dt="2022-10-10T09:47:37.889" v="34" actId="729"/>
        <pc:sldMkLst>
          <pc:docMk/>
          <pc:sldMk cId="371957457" sldId="281"/>
        </pc:sldMkLst>
        <pc:spChg chg="del">
          <ac:chgData name="Koponen Leena (ELY)" userId="51f71d55-f1c0-40ac-b311-f7f7e23dabe7" providerId="ADAL" clId="{D81837F8-B9BD-402D-9722-48EED544B61E}" dt="2022-10-10T06:44:41.439" v="10" actId="478"/>
          <ac:spMkLst>
            <pc:docMk/>
            <pc:sldMk cId="371957457" sldId="281"/>
            <ac:spMk id="7" creationId="{6E65CD54-0163-7207-FAC9-E7B76068F39F}"/>
          </ac:spMkLst>
        </pc:spChg>
      </pc:sldChg>
      <pc:sldChg chg="addSp modSp mod modClrScheme chgLayout">
        <pc:chgData name="Koponen Leena (ELY)" userId="51f71d55-f1c0-40ac-b311-f7f7e23dabe7" providerId="ADAL" clId="{D81837F8-B9BD-402D-9722-48EED544B61E}" dt="2022-10-10T12:26:41.400" v="758" actId="1076"/>
        <pc:sldMkLst>
          <pc:docMk/>
          <pc:sldMk cId="591862639" sldId="282"/>
        </pc:sldMkLst>
        <pc:spChg chg="mod ord">
          <ac:chgData name="Koponen Leena (ELY)" userId="51f71d55-f1c0-40ac-b311-f7f7e23dabe7" providerId="ADAL" clId="{D81837F8-B9BD-402D-9722-48EED544B61E}" dt="2022-10-10T12:26:26.040" v="756" actId="700"/>
          <ac:spMkLst>
            <pc:docMk/>
            <pc:sldMk cId="591862639" sldId="282"/>
            <ac:spMk id="2" creationId="{D0CA2D49-9C98-809B-3457-590324E8766E}"/>
          </ac:spMkLst>
        </pc:spChg>
        <pc:spChg chg="add mod ord">
          <ac:chgData name="Koponen Leena (ELY)" userId="51f71d55-f1c0-40ac-b311-f7f7e23dabe7" providerId="ADAL" clId="{D81837F8-B9BD-402D-9722-48EED544B61E}" dt="2022-10-10T12:26:41.400" v="758" actId="1076"/>
          <ac:spMkLst>
            <pc:docMk/>
            <pc:sldMk cId="591862639" sldId="282"/>
            <ac:spMk id="3" creationId="{15E4262F-0D61-D280-140E-4967C46E3636}"/>
          </ac:spMkLst>
        </pc:spChg>
      </pc:sldChg>
      <pc:sldChg chg="addSp delSp modSp mod modClrScheme chgLayout">
        <pc:chgData name="Koponen Leena (ELY)" userId="51f71d55-f1c0-40ac-b311-f7f7e23dabe7" providerId="ADAL" clId="{D81837F8-B9BD-402D-9722-48EED544B61E}" dt="2022-10-10T12:29:06.286" v="779" actId="1076"/>
        <pc:sldMkLst>
          <pc:docMk/>
          <pc:sldMk cId="4241566619" sldId="283"/>
        </pc:sldMkLst>
        <pc:spChg chg="mod ord">
          <ac:chgData name="Koponen Leena (ELY)" userId="51f71d55-f1c0-40ac-b311-f7f7e23dabe7" providerId="ADAL" clId="{D81837F8-B9BD-402D-9722-48EED544B61E}" dt="2022-10-10T12:28:56.884" v="765" actId="700"/>
          <ac:spMkLst>
            <pc:docMk/>
            <pc:sldMk cId="4241566619" sldId="283"/>
            <ac:spMk id="2" creationId="{8524B100-C68C-A766-101D-E5237B857CD4}"/>
          </ac:spMkLst>
        </pc:spChg>
        <pc:spChg chg="add del mod ord">
          <ac:chgData name="Koponen Leena (ELY)" userId="51f71d55-f1c0-40ac-b311-f7f7e23dabe7" providerId="ADAL" clId="{D81837F8-B9BD-402D-9722-48EED544B61E}" dt="2022-10-10T12:28:56.884" v="765" actId="700"/>
          <ac:spMkLst>
            <pc:docMk/>
            <pc:sldMk cId="4241566619" sldId="283"/>
            <ac:spMk id="3" creationId="{FF43C461-ADB9-6F97-1D2B-F07C50473D79}"/>
          </ac:spMkLst>
        </pc:spChg>
        <pc:spChg chg="add mod ord">
          <ac:chgData name="Koponen Leena (ELY)" userId="51f71d55-f1c0-40ac-b311-f7f7e23dabe7" providerId="ADAL" clId="{D81837F8-B9BD-402D-9722-48EED544B61E}" dt="2022-10-10T12:29:06.286" v="779" actId="1076"/>
          <ac:spMkLst>
            <pc:docMk/>
            <pc:sldMk cId="4241566619" sldId="283"/>
            <ac:spMk id="4" creationId="{E3EBFDA1-DB8B-B639-8B10-7BF247E200DD}"/>
          </ac:spMkLst>
        </pc:spChg>
      </pc:sldChg>
      <pc:sldChg chg="delSp del mod">
        <pc:chgData name="Koponen Leena (ELY)" userId="51f71d55-f1c0-40ac-b311-f7f7e23dabe7" providerId="ADAL" clId="{D81837F8-B9BD-402D-9722-48EED544B61E}" dt="2022-10-10T09:48:04.774" v="35" actId="2696"/>
        <pc:sldMkLst>
          <pc:docMk/>
          <pc:sldMk cId="491643749" sldId="284"/>
        </pc:sldMkLst>
        <pc:spChg chg="del">
          <ac:chgData name="Koponen Leena (ELY)" userId="51f71d55-f1c0-40ac-b311-f7f7e23dabe7" providerId="ADAL" clId="{D81837F8-B9BD-402D-9722-48EED544B61E}" dt="2022-10-10T06:44:45.126" v="11" actId="478"/>
          <ac:spMkLst>
            <pc:docMk/>
            <pc:sldMk cId="491643749" sldId="284"/>
            <ac:spMk id="4" creationId="{B38F4CF0-BFC2-76EF-A77A-EBEFA322950B}"/>
          </ac:spMkLst>
        </pc:spChg>
      </pc:sldChg>
      <pc:sldChg chg="delSp add mod">
        <pc:chgData name="Koponen Leena (ELY)" userId="51f71d55-f1c0-40ac-b311-f7f7e23dabe7" providerId="ADAL" clId="{D81837F8-B9BD-402D-9722-48EED544B61E}" dt="2022-10-10T12:25:14.111" v="715" actId="478"/>
        <pc:sldMkLst>
          <pc:docMk/>
          <pc:sldMk cId="533272963" sldId="284"/>
        </pc:sldMkLst>
        <pc:spChg chg="del">
          <ac:chgData name="Koponen Leena (ELY)" userId="51f71d55-f1c0-40ac-b311-f7f7e23dabe7" providerId="ADAL" clId="{D81837F8-B9BD-402D-9722-48EED544B61E}" dt="2022-10-10T12:25:14.111" v="715" actId="478"/>
          <ac:spMkLst>
            <pc:docMk/>
            <pc:sldMk cId="533272963" sldId="284"/>
            <ac:spMk id="3" creationId="{884EA889-2B32-CE89-9799-15476A6DFBBF}"/>
          </ac:spMkLst>
        </pc:spChg>
      </pc:sldChg>
      <pc:sldChg chg="delSp modSp mod ord">
        <pc:chgData name="Koponen Leena (ELY)" userId="51f71d55-f1c0-40ac-b311-f7f7e23dabe7" providerId="ADAL" clId="{D81837F8-B9BD-402D-9722-48EED544B61E}" dt="2022-10-10T12:25:18.069" v="717" actId="478"/>
        <pc:sldMkLst>
          <pc:docMk/>
          <pc:sldMk cId="4150364070" sldId="285"/>
        </pc:sldMkLst>
        <pc:spChg chg="del mod">
          <ac:chgData name="Koponen Leena (ELY)" userId="51f71d55-f1c0-40ac-b311-f7f7e23dabe7" providerId="ADAL" clId="{D81837F8-B9BD-402D-9722-48EED544B61E}" dt="2022-10-10T12:25:18.069" v="717" actId="478"/>
          <ac:spMkLst>
            <pc:docMk/>
            <pc:sldMk cId="4150364070" sldId="285"/>
            <ac:spMk id="5" creationId="{0B75882F-BA31-837C-310B-94975E6BB86C}"/>
          </ac:spMkLst>
        </pc:spChg>
        <pc:spChg chg="del">
          <ac:chgData name="Koponen Leena (ELY)" userId="51f71d55-f1c0-40ac-b311-f7f7e23dabe7" providerId="ADAL" clId="{D81837F8-B9BD-402D-9722-48EED544B61E}" dt="2022-10-10T06:44:49.422" v="12" actId="478"/>
          <ac:spMkLst>
            <pc:docMk/>
            <pc:sldMk cId="4150364070" sldId="285"/>
            <ac:spMk id="6" creationId="{19CBD37E-E3C2-DE0F-7D60-0778AD423B93}"/>
          </ac:spMkLst>
        </pc:spChg>
      </pc:sldChg>
      <pc:sldChg chg="delSp modSp new mod">
        <pc:chgData name="Koponen Leena (ELY)" userId="51f71d55-f1c0-40ac-b311-f7f7e23dabe7" providerId="ADAL" clId="{D81837F8-B9BD-402D-9722-48EED544B61E}" dt="2022-10-10T12:26:50.197" v="759" actId="1076"/>
        <pc:sldMkLst>
          <pc:docMk/>
          <pc:sldMk cId="4151879864" sldId="286"/>
        </pc:sldMkLst>
        <pc:spChg chg="mod">
          <ac:chgData name="Koponen Leena (ELY)" userId="51f71d55-f1c0-40ac-b311-f7f7e23dabe7" providerId="ADAL" clId="{D81837F8-B9BD-402D-9722-48EED544B61E}" dt="2022-10-10T10:06:33.090" v="63" actId="20577"/>
          <ac:spMkLst>
            <pc:docMk/>
            <pc:sldMk cId="4151879864" sldId="286"/>
            <ac:spMk id="2" creationId="{986824A8-C26D-02C3-BB70-FB4C9101184C}"/>
          </ac:spMkLst>
        </pc:spChg>
        <pc:spChg chg="del">
          <ac:chgData name="Koponen Leena (ELY)" userId="51f71d55-f1c0-40ac-b311-f7f7e23dabe7" providerId="ADAL" clId="{D81837F8-B9BD-402D-9722-48EED544B61E}" dt="2022-10-10T10:06:46.106" v="81" actId="478"/>
          <ac:spMkLst>
            <pc:docMk/>
            <pc:sldMk cId="4151879864" sldId="286"/>
            <ac:spMk id="3" creationId="{553EC474-A2B2-94E0-D4C2-8F7BA188B40B}"/>
          </ac:spMkLst>
        </pc:spChg>
        <pc:spChg chg="del">
          <ac:chgData name="Koponen Leena (ELY)" userId="51f71d55-f1c0-40ac-b311-f7f7e23dabe7" providerId="ADAL" clId="{D81837F8-B9BD-402D-9722-48EED544B61E}" dt="2022-10-10T12:26:35.706" v="757" actId="478"/>
          <ac:spMkLst>
            <pc:docMk/>
            <pc:sldMk cId="4151879864" sldId="286"/>
            <ac:spMk id="4" creationId="{1F1A70D6-1653-23A9-7598-A95DCB240A6C}"/>
          </ac:spMkLst>
        </pc:spChg>
        <pc:spChg chg="mod">
          <ac:chgData name="Koponen Leena (ELY)" userId="51f71d55-f1c0-40ac-b311-f7f7e23dabe7" providerId="ADAL" clId="{D81837F8-B9BD-402D-9722-48EED544B61E}" dt="2022-10-10T12:26:50.197" v="759" actId="1076"/>
          <ac:spMkLst>
            <pc:docMk/>
            <pc:sldMk cId="4151879864" sldId="286"/>
            <ac:spMk id="5" creationId="{4C8BE0B2-A6BC-2726-83E5-BB3CE80A74F3}"/>
          </ac:spMkLst>
        </pc:spChg>
      </pc:sldChg>
      <pc:sldChg chg="addSp delSp modSp new mod modClrScheme chgLayout">
        <pc:chgData name="Koponen Leena (ELY)" userId="51f71d55-f1c0-40ac-b311-f7f7e23dabe7" providerId="ADAL" clId="{D81837F8-B9BD-402D-9722-48EED544B61E}" dt="2022-10-10T12:25:44.488" v="726" actId="478"/>
        <pc:sldMkLst>
          <pc:docMk/>
          <pc:sldMk cId="229355631" sldId="287"/>
        </pc:sldMkLst>
        <pc:spChg chg="del mod ord">
          <ac:chgData name="Koponen Leena (ELY)" userId="51f71d55-f1c0-40ac-b311-f7f7e23dabe7" providerId="ADAL" clId="{D81837F8-B9BD-402D-9722-48EED544B61E}" dt="2022-10-10T10:07:12.783" v="85" actId="700"/>
          <ac:spMkLst>
            <pc:docMk/>
            <pc:sldMk cId="229355631" sldId="287"/>
            <ac:spMk id="2" creationId="{832CFB39-94E8-85A7-5399-6AA6E3F5396F}"/>
          </ac:spMkLst>
        </pc:spChg>
        <pc:spChg chg="del mod ord">
          <ac:chgData name="Koponen Leena (ELY)" userId="51f71d55-f1c0-40ac-b311-f7f7e23dabe7" providerId="ADAL" clId="{D81837F8-B9BD-402D-9722-48EED544B61E}" dt="2022-10-10T10:07:12.783" v="85" actId="700"/>
          <ac:spMkLst>
            <pc:docMk/>
            <pc:sldMk cId="229355631" sldId="287"/>
            <ac:spMk id="3" creationId="{4AA836D7-035B-5CDF-3B5F-6F3852639A07}"/>
          </ac:spMkLst>
        </pc:spChg>
        <pc:spChg chg="mod ord">
          <ac:chgData name="Koponen Leena (ELY)" userId="51f71d55-f1c0-40ac-b311-f7f7e23dabe7" providerId="ADAL" clId="{D81837F8-B9BD-402D-9722-48EED544B61E}" dt="2022-10-10T10:07:12.783" v="85" actId="700"/>
          <ac:spMkLst>
            <pc:docMk/>
            <pc:sldMk cId="229355631" sldId="287"/>
            <ac:spMk id="4" creationId="{96C8F6A1-6AA9-C935-79BE-6D37F294EDD5}"/>
          </ac:spMkLst>
        </pc:spChg>
        <pc:spChg chg="del mod ord">
          <ac:chgData name="Koponen Leena (ELY)" userId="51f71d55-f1c0-40ac-b311-f7f7e23dabe7" providerId="ADAL" clId="{D81837F8-B9BD-402D-9722-48EED544B61E}" dt="2022-10-10T12:25:44.488" v="726" actId="478"/>
          <ac:spMkLst>
            <pc:docMk/>
            <pc:sldMk cId="229355631" sldId="287"/>
            <ac:spMk id="5" creationId="{0A62CB79-B381-06C7-469C-4B1CE48C7C38}"/>
          </ac:spMkLst>
        </pc:spChg>
        <pc:spChg chg="add del">
          <ac:chgData name="Koponen Leena (ELY)" userId="51f71d55-f1c0-40ac-b311-f7f7e23dabe7" providerId="ADAL" clId="{D81837F8-B9BD-402D-9722-48EED544B61E}" dt="2022-10-10T10:07:03.951" v="84" actId="22"/>
          <ac:spMkLst>
            <pc:docMk/>
            <pc:sldMk cId="229355631" sldId="287"/>
            <ac:spMk id="7" creationId="{E31ED2D1-68F1-73E8-D068-5323C2A05EE5}"/>
          </ac:spMkLst>
        </pc:spChg>
        <pc:spChg chg="add mod ord">
          <ac:chgData name="Koponen Leena (ELY)" userId="51f71d55-f1c0-40ac-b311-f7f7e23dabe7" providerId="ADAL" clId="{D81837F8-B9BD-402D-9722-48EED544B61E}" dt="2022-10-10T10:07:25.758" v="113" actId="20577"/>
          <ac:spMkLst>
            <pc:docMk/>
            <pc:sldMk cId="229355631" sldId="287"/>
            <ac:spMk id="8" creationId="{71A1C194-C34F-D9FF-483C-E7D6AAF1ED79}"/>
          </ac:spMkLst>
        </pc:spChg>
        <pc:spChg chg="add mod ord">
          <ac:chgData name="Koponen Leena (ELY)" userId="51f71d55-f1c0-40ac-b311-f7f7e23dabe7" providerId="ADAL" clId="{D81837F8-B9BD-402D-9722-48EED544B61E}" dt="2022-10-10T10:08:53.752" v="138" actId="20577"/>
          <ac:spMkLst>
            <pc:docMk/>
            <pc:sldMk cId="229355631" sldId="287"/>
            <ac:spMk id="9" creationId="{8199F58D-787E-B3DC-3192-EB660D370C11}"/>
          </ac:spMkLst>
        </pc:spChg>
        <pc:spChg chg="add mod">
          <ac:chgData name="Koponen Leena (ELY)" userId="51f71d55-f1c0-40ac-b311-f7f7e23dabe7" providerId="ADAL" clId="{D81837F8-B9BD-402D-9722-48EED544B61E}" dt="2022-10-10T10:09:25.307" v="143" actId="1076"/>
          <ac:spMkLst>
            <pc:docMk/>
            <pc:sldMk cId="229355631" sldId="287"/>
            <ac:spMk id="11" creationId="{EB8A5E8E-05D7-4EA0-B731-9E9ACC9070FD}"/>
          </ac:spMkLst>
        </pc:spChg>
        <pc:picChg chg="add mod">
          <ac:chgData name="Koponen Leena (ELY)" userId="51f71d55-f1c0-40ac-b311-f7f7e23dabe7" providerId="ADAL" clId="{D81837F8-B9BD-402D-9722-48EED544B61E}" dt="2022-10-10T12:19:37.353" v="657" actId="14100"/>
          <ac:picMkLst>
            <pc:docMk/>
            <pc:sldMk cId="229355631" sldId="287"/>
            <ac:picMk id="13" creationId="{39703ABF-A940-9711-082D-912DEFC43FCE}"/>
          </ac:picMkLst>
        </pc:picChg>
        <pc:picChg chg="add del mod">
          <ac:chgData name="Koponen Leena (ELY)" userId="51f71d55-f1c0-40ac-b311-f7f7e23dabe7" providerId="ADAL" clId="{D81837F8-B9BD-402D-9722-48EED544B61E}" dt="2022-10-10T12:19:25.025" v="656" actId="478"/>
          <ac:picMkLst>
            <pc:docMk/>
            <pc:sldMk cId="229355631" sldId="287"/>
            <ac:picMk id="14" creationId="{73FAABDC-459B-DD61-798C-8E1328097A1C}"/>
          </ac:picMkLst>
        </pc:picChg>
      </pc:sldChg>
      <pc:sldChg chg="addSp delSp modSp new mod">
        <pc:chgData name="Koponen Leena (ELY)" userId="51f71d55-f1c0-40ac-b311-f7f7e23dabe7" providerId="ADAL" clId="{D81837F8-B9BD-402D-9722-48EED544B61E}" dt="2022-10-10T12:25:48.185" v="727" actId="478"/>
        <pc:sldMkLst>
          <pc:docMk/>
          <pc:sldMk cId="2125139784" sldId="288"/>
        </pc:sldMkLst>
        <pc:spChg chg="mod">
          <ac:chgData name="Koponen Leena (ELY)" userId="51f71d55-f1c0-40ac-b311-f7f7e23dabe7" providerId="ADAL" clId="{D81837F8-B9BD-402D-9722-48EED544B61E}" dt="2022-10-10T10:11:07.163" v="211" actId="20577"/>
          <ac:spMkLst>
            <pc:docMk/>
            <pc:sldMk cId="2125139784" sldId="288"/>
            <ac:spMk id="2" creationId="{8B7D335B-77A7-BD9E-5B21-A683C69F929B}"/>
          </ac:spMkLst>
        </pc:spChg>
        <pc:spChg chg="mod">
          <ac:chgData name="Koponen Leena (ELY)" userId="51f71d55-f1c0-40ac-b311-f7f7e23dabe7" providerId="ADAL" clId="{D81837F8-B9BD-402D-9722-48EED544B61E}" dt="2022-10-10T10:11:31.466" v="225" actId="14100"/>
          <ac:spMkLst>
            <pc:docMk/>
            <pc:sldMk cId="2125139784" sldId="288"/>
            <ac:spMk id="3" creationId="{CEC5E9B7-838F-FF79-0FF9-0260E4B077FA}"/>
          </ac:spMkLst>
        </pc:spChg>
        <pc:spChg chg="del">
          <ac:chgData name="Koponen Leena (ELY)" userId="51f71d55-f1c0-40ac-b311-f7f7e23dabe7" providerId="ADAL" clId="{D81837F8-B9BD-402D-9722-48EED544B61E}" dt="2022-10-10T12:25:48.185" v="727" actId="478"/>
          <ac:spMkLst>
            <pc:docMk/>
            <pc:sldMk cId="2125139784" sldId="288"/>
            <ac:spMk id="5" creationId="{A6471DEB-A852-A192-F1BB-0B8626C5287A}"/>
          </ac:spMkLst>
        </pc:spChg>
        <pc:picChg chg="add mod">
          <ac:chgData name="Koponen Leena (ELY)" userId="51f71d55-f1c0-40ac-b311-f7f7e23dabe7" providerId="ADAL" clId="{D81837F8-B9BD-402D-9722-48EED544B61E}" dt="2022-10-10T12:19:48.100" v="658"/>
          <ac:picMkLst>
            <pc:docMk/>
            <pc:sldMk cId="2125139784" sldId="288"/>
            <ac:picMk id="6" creationId="{D85F9276-8A97-06FD-A5AB-D11B729246A0}"/>
          </ac:picMkLst>
        </pc:picChg>
      </pc:sldChg>
      <pc:sldChg chg="addSp delSp modSp new mod">
        <pc:chgData name="Koponen Leena (ELY)" userId="51f71d55-f1c0-40ac-b311-f7f7e23dabe7" providerId="ADAL" clId="{D81837F8-B9BD-402D-9722-48EED544B61E}" dt="2022-10-10T12:25:50.742" v="728" actId="478"/>
        <pc:sldMkLst>
          <pc:docMk/>
          <pc:sldMk cId="3851796185" sldId="289"/>
        </pc:sldMkLst>
        <pc:spChg chg="mod">
          <ac:chgData name="Koponen Leena (ELY)" userId="51f71d55-f1c0-40ac-b311-f7f7e23dabe7" providerId="ADAL" clId="{D81837F8-B9BD-402D-9722-48EED544B61E}" dt="2022-10-10T10:12:10.528" v="233"/>
          <ac:spMkLst>
            <pc:docMk/>
            <pc:sldMk cId="3851796185" sldId="289"/>
            <ac:spMk id="2" creationId="{E91DB94F-7CC4-16D6-8C90-D2821DD093F5}"/>
          </ac:spMkLst>
        </pc:spChg>
        <pc:spChg chg="mod">
          <ac:chgData name="Koponen Leena (ELY)" userId="51f71d55-f1c0-40ac-b311-f7f7e23dabe7" providerId="ADAL" clId="{D81837F8-B9BD-402D-9722-48EED544B61E}" dt="2022-10-10T10:13:39.475" v="269" actId="14100"/>
          <ac:spMkLst>
            <pc:docMk/>
            <pc:sldMk cId="3851796185" sldId="289"/>
            <ac:spMk id="3" creationId="{52912F87-4849-1510-90EF-2515FA654096}"/>
          </ac:spMkLst>
        </pc:spChg>
        <pc:spChg chg="del">
          <ac:chgData name="Koponen Leena (ELY)" userId="51f71d55-f1c0-40ac-b311-f7f7e23dabe7" providerId="ADAL" clId="{D81837F8-B9BD-402D-9722-48EED544B61E}" dt="2022-10-10T12:25:50.742" v="728" actId="478"/>
          <ac:spMkLst>
            <pc:docMk/>
            <pc:sldMk cId="3851796185" sldId="289"/>
            <ac:spMk id="5" creationId="{4ACE7980-26E1-DB7A-BEF4-FC203370FE1F}"/>
          </ac:spMkLst>
        </pc:spChg>
        <pc:picChg chg="add del mod">
          <ac:chgData name="Koponen Leena (ELY)" userId="51f71d55-f1c0-40ac-b311-f7f7e23dabe7" providerId="ADAL" clId="{D81837F8-B9BD-402D-9722-48EED544B61E}" dt="2022-10-10T12:20:35.426" v="663" actId="478"/>
          <ac:picMkLst>
            <pc:docMk/>
            <pc:sldMk cId="3851796185" sldId="289"/>
            <ac:picMk id="7" creationId="{F6345EFE-2146-BCE2-FFB7-740FFCC724F8}"/>
          </ac:picMkLst>
        </pc:picChg>
      </pc:sldChg>
      <pc:sldChg chg="addSp delSp modSp new mod modClrScheme chgLayout">
        <pc:chgData name="Koponen Leena (ELY)" userId="51f71d55-f1c0-40ac-b311-f7f7e23dabe7" providerId="ADAL" clId="{D81837F8-B9BD-402D-9722-48EED544B61E}" dt="2022-10-10T12:25:52.794" v="729" actId="478"/>
        <pc:sldMkLst>
          <pc:docMk/>
          <pc:sldMk cId="2951362923" sldId="290"/>
        </pc:sldMkLst>
        <pc:spChg chg="mod ord">
          <ac:chgData name="Koponen Leena (ELY)" userId="51f71d55-f1c0-40ac-b311-f7f7e23dabe7" providerId="ADAL" clId="{D81837F8-B9BD-402D-9722-48EED544B61E}" dt="2022-10-10T12:21:15.911" v="670" actId="700"/>
          <ac:spMkLst>
            <pc:docMk/>
            <pc:sldMk cId="2951362923" sldId="290"/>
            <ac:spMk id="2" creationId="{DE1D296D-B397-DD82-CEB9-2D48B6C5F398}"/>
          </ac:spMkLst>
        </pc:spChg>
        <pc:spChg chg="mod ord">
          <ac:chgData name="Koponen Leena (ELY)" userId="51f71d55-f1c0-40ac-b311-f7f7e23dabe7" providerId="ADAL" clId="{D81837F8-B9BD-402D-9722-48EED544B61E}" dt="2022-10-10T12:22:09.791" v="689" actId="20577"/>
          <ac:spMkLst>
            <pc:docMk/>
            <pc:sldMk cId="2951362923" sldId="290"/>
            <ac:spMk id="3" creationId="{457F13D6-A9AA-B8B8-F9A6-2844B834642D}"/>
          </ac:spMkLst>
        </pc:spChg>
        <pc:spChg chg="mod ord">
          <ac:chgData name="Koponen Leena (ELY)" userId="51f71d55-f1c0-40ac-b311-f7f7e23dabe7" providerId="ADAL" clId="{D81837F8-B9BD-402D-9722-48EED544B61E}" dt="2022-10-10T12:21:15.911" v="670" actId="700"/>
          <ac:spMkLst>
            <pc:docMk/>
            <pc:sldMk cId="2951362923" sldId="290"/>
            <ac:spMk id="4" creationId="{5D20B838-7B84-FB74-8D37-9268749A4B30}"/>
          </ac:spMkLst>
        </pc:spChg>
        <pc:spChg chg="del mod ord">
          <ac:chgData name="Koponen Leena (ELY)" userId="51f71d55-f1c0-40ac-b311-f7f7e23dabe7" providerId="ADAL" clId="{D81837F8-B9BD-402D-9722-48EED544B61E}" dt="2022-10-10T12:25:52.794" v="729" actId="478"/>
          <ac:spMkLst>
            <pc:docMk/>
            <pc:sldMk cId="2951362923" sldId="290"/>
            <ac:spMk id="5" creationId="{92A28498-DFC2-4A17-865E-E5604FDEB3CF}"/>
          </ac:spMkLst>
        </pc:spChg>
        <pc:spChg chg="add del mod ord">
          <ac:chgData name="Koponen Leena (ELY)" userId="51f71d55-f1c0-40ac-b311-f7f7e23dabe7" providerId="ADAL" clId="{D81837F8-B9BD-402D-9722-48EED544B61E}" dt="2022-10-10T12:21:15.911" v="670" actId="700"/>
          <ac:spMkLst>
            <pc:docMk/>
            <pc:sldMk cId="2951362923" sldId="290"/>
            <ac:spMk id="6" creationId="{EBE47479-A0AB-9C24-3CF5-CDAF1B3F5A6D}"/>
          </ac:spMkLst>
        </pc:spChg>
      </pc:sldChg>
      <pc:sldChg chg="addSp delSp modSp new mod">
        <pc:chgData name="Koponen Leena (ELY)" userId="51f71d55-f1c0-40ac-b311-f7f7e23dabe7" providerId="ADAL" clId="{D81837F8-B9BD-402D-9722-48EED544B61E}" dt="2022-10-10T12:25:55.879" v="730" actId="478"/>
        <pc:sldMkLst>
          <pc:docMk/>
          <pc:sldMk cId="1853235695" sldId="291"/>
        </pc:sldMkLst>
        <pc:spChg chg="mod">
          <ac:chgData name="Koponen Leena (ELY)" userId="51f71d55-f1c0-40ac-b311-f7f7e23dabe7" providerId="ADAL" clId="{D81837F8-B9BD-402D-9722-48EED544B61E}" dt="2022-10-10T10:18:21.121" v="355" actId="20577"/>
          <ac:spMkLst>
            <pc:docMk/>
            <pc:sldMk cId="1853235695" sldId="291"/>
            <ac:spMk id="2" creationId="{BF15D3A1-CE88-1A59-D7A1-94E29E76D882}"/>
          </ac:spMkLst>
        </pc:spChg>
        <pc:spChg chg="mod">
          <ac:chgData name="Koponen Leena (ELY)" userId="51f71d55-f1c0-40ac-b311-f7f7e23dabe7" providerId="ADAL" clId="{D81837F8-B9BD-402D-9722-48EED544B61E}" dt="2022-10-10T10:21:55.887" v="413" actId="20577"/>
          <ac:spMkLst>
            <pc:docMk/>
            <pc:sldMk cId="1853235695" sldId="291"/>
            <ac:spMk id="3" creationId="{3F468BBE-4AAD-B199-F8BC-F85447D73B3F}"/>
          </ac:spMkLst>
        </pc:spChg>
        <pc:spChg chg="del">
          <ac:chgData name="Koponen Leena (ELY)" userId="51f71d55-f1c0-40ac-b311-f7f7e23dabe7" providerId="ADAL" clId="{D81837F8-B9BD-402D-9722-48EED544B61E}" dt="2022-10-10T12:25:55.879" v="730" actId="478"/>
          <ac:spMkLst>
            <pc:docMk/>
            <pc:sldMk cId="1853235695" sldId="291"/>
            <ac:spMk id="5" creationId="{3281C602-7D73-AF02-7A86-8CE8E4B391F5}"/>
          </ac:spMkLst>
        </pc:spChg>
        <pc:spChg chg="add mod">
          <ac:chgData name="Koponen Leena (ELY)" userId="51f71d55-f1c0-40ac-b311-f7f7e23dabe7" providerId="ADAL" clId="{D81837F8-B9BD-402D-9722-48EED544B61E}" dt="2022-10-10T12:22:58.245" v="694" actId="1076"/>
          <ac:spMkLst>
            <pc:docMk/>
            <pc:sldMk cId="1853235695" sldId="291"/>
            <ac:spMk id="7" creationId="{1AB0B638-65FC-2FB8-E4A8-394A42D7AFE9}"/>
          </ac:spMkLst>
        </pc:spChg>
      </pc:sldChg>
      <pc:sldChg chg="addSp delSp modSp new mod modClrScheme chgLayout">
        <pc:chgData name="Koponen Leena (ELY)" userId="51f71d55-f1c0-40ac-b311-f7f7e23dabe7" providerId="ADAL" clId="{D81837F8-B9BD-402D-9722-48EED544B61E}" dt="2022-10-10T12:25:58.032" v="731" actId="478"/>
        <pc:sldMkLst>
          <pc:docMk/>
          <pc:sldMk cId="142977741" sldId="292"/>
        </pc:sldMkLst>
        <pc:spChg chg="mod ord">
          <ac:chgData name="Koponen Leena (ELY)" userId="51f71d55-f1c0-40ac-b311-f7f7e23dabe7" providerId="ADAL" clId="{D81837F8-B9BD-402D-9722-48EED544B61E}" dt="2022-10-10T10:28:05.341" v="590" actId="700"/>
          <ac:spMkLst>
            <pc:docMk/>
            <pc:sldMk cId="142977741" sldId="292"/>
            <ac:spMk id="2" creationId="{16455F72-8F6D-1817-8DB9-FD85E6407142}"/>
          </ac:spMkLst>
        </pc:spChg>
        <pc:spChg chg="mod ord">
          <ac:chgData name="Koponen Leena (ELY)" userId="51f71d55-f1c0-40ac-b311-f7f7e23dabe7" providerId="ADAL" clId="{D81837F8-B9BD-402D-9722-48EED544B61E}" dt="2022-10-10T12:23:16.014" v="695" actId="20577"/>
          <ac:spMkLst>
            <pc:docMk/>
            <pc:sldMk cId="142977741" sldId="292"/>
            <ac:spMk id="3" creationId="{19C580E6-2D42-BB9C-CE19-7CCBB08BA8CA}"/>
          </ac:spMkLst>
        </pc:spChg>
        <pc:spChg chg="mod ord">
          <ac:chgData name="Koponen Leena (ELY)" userId="51f71d55-f1c0-40ac-b311-f7f7e23dabe7" providerId="ADAL" clId="{D81837F8-B9BD-402D-9722-48EED544B61E}" dt="2022-10-10T10:28:05.341" v="590" actId="700"/>
          <ac:spMkLst>
            <pc:docMk/>
            <pc:sldMk cId="142977741" sldId="292"/>
            <ac:spMk id="4" creationId="{67703BB8-90E2-101E-D205-B5EE0900B586}"/>
          </ac:spMkLst>
        </pc:spChg>
        <pc:spChg chg="del mod ord">
          <ac:chgData name="Koponen Leena (ELY)" userId="51f71d55-f1c0-40ac-b311-f7f7e23dabe7" providerId="ADAL" clId="{D81837F8-B9BD-402D-9722-48EED544B61E}" dt="2022-10-10T12:25:58.032" v="731" actId="478"/>
          <ac:spMkLst>
            <pc:docMk/>
            <pc:sldMk cId="142977741" sldId="292"/>
            <ac:spMk id="5" creationId="{5497E974-9886-54A8-6B07-A3C4A45D884B}"/>
          </ac:spMkLst>
        </pc:spChg>
        <pc:spChg chg="add del mod ord">
          <ac:chgData name="Koponen Leena (ELY)" userId="51f71d55-f1c0-40ac-b311-f7f7e23dabe7" providerId="ADAL" clId="{D81837F8-B9BD-402D-9722-48EED544B61E}" dt="2022-10-10T10:28:05.341" v="590" actId="700"/>
          <ac:spMkLst>
            <pc:docMk/>
            <pc:sldMk cId="142977741" sldId="292"/>
            <ac:spMk id="8" creationId="{59F1B3EC-BE7C-2384-0ACD-B76FFFE336DC}"/>
          </ac:spMkLst>
        </pc:spChg>
        <pc:picChg chg="add del mod modCrop">
          <ac:chgData name="Koponen Leena (ELY)" userId="51f71d55-f1c0-40ac-b311-f7f7e23dabe7" providerId="ADAL" clId="{D81837F8-B9BD-402D-9722-48EED544B61E}" dt="2022-10-10T10:28:13.671" v="592" actId="478"/>
          <ac:picMkLst>
            <pc:docMk/>
            <pc:sldMk cId="142977741" sldId="292"/>
            <ac:picMk id="7" creationId="{5DD1491B-86B2-DCE7-6F48-4CD2824CEAB5}"/>
          </ac:picMkLst>
        </pc:picChg>
      </pc:sldChg>
      <pc:sldChg chg="addSp delSp modSp new mod modClrScheme chgLayout">
        <pc:chgData name="Koponen Leena (ELY)" userId="51f71d55-f1c0-40ac-b311-f7f7e23dabe7" providerId="ADAL" clId="{D81837F8-B9BD-402D-9722-48EED544B61E}" dt="2022-10-10T12:26:02.767" v="733" actId="478"/>
        <pc:sldMkLst>
          <pc:docMk/>
          <pc:sldMk cId="1409263897" sldId="293"/>
        </pc:sldMkLst>
        <pc:spChg chg="mod ord">
          <ac:chgData name="Koponen Leena (ELY)" userId="51f71d55-f1c0-40ac-b311-f7f7e23dabe7" providerId="ADAL" clId="{D81837F8-B9BD-402D-9722-48EED544B61E}" dt="2022-10-10T10:26:21.588" v="579" actId="26606"/>
          <ac:spMkLst>
            <pc:docMk/>
            <pc:sldMk cId="1409263897" sldId="293"/>
            <ac:spMk id="2" creationId="{B849BB9B-950C-6D3A-07FA-F08A87EB01B0}"/>
          </ac:spMkLst>
        </pc:spChg>
        <pc:spChg chg="mod ord">
          <ac:chgData name="Koponen Leena (ELY)" userId="51f71d55-f1c0-40ac-b311-f7f7e23dabe7" providerId="ADAL" clId="{D81837F8-B9BD-402D-9722-48EED544B61E}" dt="2022-10-10T12:24:04.706" v="697" actId="404"/>
          <ac:spMkLst>
            <pc:docMk/>
            <pc:sldMk cId="1409263897" sldId="293"/>
            <ac:spMk id="3" creationId="{D3852ABC-CA82-70F9-315E-CF46C353E22C}"/>
          </ac:spMkLst>
        </pc:spChg>
        <pc:spChg chg="mod ord">
          <ac:chgData name="Koponen Leena (ELY)" userId="51f71d55-f1c0-40ac-b311-f7f7e23dabe7" providerId="ADAL" clId="{D81837F8-B9BD-402D-9722-48EED544B61E}" dt="2022-10-10T10:26:21.588" v="579" actId="26606"/>
          <ac:spMkLst>
            <pc:docMk/>
            <pc:sldMk cId="1409263897" sldId="293"/>
            <ac:spMk id="4" creationId="{2B0CC5C0-E0E7-A85F-C5FD-D332FC0CEBE4}"/>
          </ac:spMkLst>
        </pc:spChg>
        <pc:spChg chg="del mod ord">
          <ac:chgData name="Koponen Leena (ELY)" userId="51f71d55-f1c0-40ac-b311-f7f7e23dabe7" providerId="ADAL" clId="{D81837F8-B9BD-402D-9722-48EED544B61E}" dt="2022-10-10T12:26:02.767" v="733" actId="478"/>
          <ac:spMkLst>
            <pc:docMk/>
            <pc:sldMk cId="1409263897" sldId="293"/>
            <ac:spMk id="5" creationId="{4FD10809-E1F1-F135-B369-3BFEB8DB576C}"/>
          </ac:spMkLst>
        </pc:spChg>
        <pc:spChg chg="add del mod ord">
          <ac:chgData name="Koponen Leena (ELY)" userId="51f71d55-f1c0-40ac-b311-f7f7e23dabe7" providerId="ADAL" clId="{D81837F8-B9BD-402D-9722-48EED544B61E}" dt="2022-10-10T10:25:50.314" v="574"/>
          <ac:spMkLst>
            <pc:docMk/>
            <pc:sldMk cId="1409263897" sldId="293"/>
            <ac:spMk id="8" creationId="{06BBBDC1-6943-B0B2-6F8A-10E9B6AC1F63}"/>
          </ac:spMkLst>
        </pc:spChg>
        <pc:spChg chg="add del mod">
          <ac:chgData name="Koponen Leena (ELY)" userId="51f71d55-f1c0-40ac-b311-f7f7e23dabe7" providerId="ADAL" clId="{D81837F8-B9BD-402D-9722-48EED544B61E}" dt="2022-10-10T10:26:40.143" v="581" actId="478"/>
          <ac:spMkLst>
            <pc:docMk/>
            <pc:sldMk cId="1409263897" sldId="293"/>
            <ac:spMk id="11" creationId="{2EBE9D97-038D-11A5-F5A9-DC91D1FE49FD}"/>
          </ac:spMkLst>
        </pc:spChg>
        <pc:picChg chg="add del">
          <ac:chgData name="Koponen Leena (ELY)" userId="51f71d55-f1c0-40ac-b311-f7f7e23dabe7" providerId="ADAL" clId="{D81837F8-B9BD-402D-9722-48EED544B61E}" dt="2022-10-10T10:25:48.557" v="573" actId="21"/>
          <ac:picMkLst>
            <pc:docMk/>
            <pc:sldMk cId="1409263897" sldId="293"/>
            <ac:picMk id="7" creationId="{BDBDE49E-E46F-0FEC-FB39-3367771A9F5E}"/>
          </ac:picMkLst>
        </pc:picChg>
        <pc:picChg chg="add del mod modCrop">
          <ac:chgData name="Koponen Leena (ELY)" userId="51f71d55-f1c0-40ac-b311-f7f7e23dabe7" providerId="ADAL" clId="{D81837F8-B9BD-402D-9722-48EED544B61E}" dt="2022-10-10T10:26:36.992" v="580" actId="478"/>
          <ac:picMkLst>
            <pc:docMk/>
            <pc:sldMk cId="1409263897" sldId="293"/>
            <ac:picMk id="9" creationId="{8C214482-A52E-5777-DA12-6B8758ED9DAF}"/>
          </ac:picMkLst>
        </pc:picChg>
        <pc:picChg chg="add mod">
          <ac:chgData name="Koponen Leena (ELY)" userId="51f71d55-f1c0-40ac-b311-f7f7e23dabe7" providerId="ADAL" clId="{D81837F8-B9BD-402D-9722-48EED544B61E}" dt="2022-10-10T12:24:09.567" v="698" actId="1076"/>
          <ac:picMkLst>
            <pc:docMk/>
            <pc:sldMk cId="1409263897" sldId="293"/>
            <ac:picMk id="12" creationId="{E49406AB-333B-E752-5CDE-44FF47D3083F}"/>
          </ac:picMkLst>
        </pc:picChg>
      </pc:sldChg>
      <pc:sldChg chg="delSp modSp new mod">
        <pc:chgData name="Koponen Leena (ELY)" userId="51f71d55-f1c0-40ac-b311-f7f7e23dabe7" providerId="ADAL" clId="{D81837F8-B9BD-402D-9722-48EED544B61E}" dt="2022-10-10T12:26:00.323" v="732" actId="478"/>
        <pc:sldMkLst>
          <pc:docMk/>
          <pc:sldMk cId="2374541463" sldId="294"/>
        </pc:sldMkLst>
        <pc:spChg chg="mod">
          <ac:chgData name="Koponen Leena (ELY)" userId="51f71d55-f1c0-40ac-b311-f7f7e23dabe7" providerId="ADAL" clId="{D81837F8-B9BD-402D-9722-48EED544B61E}" dt="2022-10-10T12:17:03.650" v="631" actId="20577"/>
          <ac:spMkLst>
            <pc:docMk/>
            <pc:sldMk cId="2374541463" sldId="294"/>
            <ac:spMk id="2" creationId="{79E5E836-E896-1D5A-DD4C-FBDC5D5C0AC0}"/>
          </ac:spMkLst>
        </pc:spChg>
        <pc:spChg chg="mod">
          <ac:chgData name="Koponen Leena (ELY)" userId="51f71d55-f1c0-40ac-b311-f7f7e23dabe7" providerId="ADAL" clId="{D81837F8-B9BD-402D-9722-48EED544B61E}" dt="2022-10-10T12:23:56.984" v="696" actId="20577"/>
          <ac:spMkLst>
            <pc:docMk/>
            <pc:sldMk cId="2374541463" sldId="294"/>
            <ac:spMk id="3" creationId="{CC27389D-6327-3002-5379-3BC8BDED62DE}"/>
          </ac:spMkLst>
        </pc:spChg>
        <pc:spChg chg="del">
          <ac:chgData name="Koponen Leena (ELY)" userId="51f71d55-f1c0-40ac-b311-f7f7e23dabe7" providerId="ADAL" clId="{D81837F8-B9BD-402D-9722-48EED544B61E}" dt="2022-10-10T12:26:00.323" v="732" actId="478"/>
          <ac:spMkLst>
            <pc:docMk/>
            <pc:sldMk cId="2374541463" sldId="294"/>
            <ac:spMk id="5" creationId="{61ADE45A-4BF2-1D0F-BB88-D4AB48A256AF}"/>
          </ac:spMkLst>
        </pc:spChg>
      </pc:sldChg>
      <pc:sldChg chg="modSp new mod">
        <pc:chgData name="Koponen Leena (ELY)" userId="51f71d55-f1c0-40ac-b311-f7f7e23dabe7" providerId="ADAL" clId="{D81837F8-B9BD-402D-9722-48EED544B61E}" dt="2022-10-10T13:02:57.323" v="1125" actId="14100"/>
        <pc:sldMkLst>
          <pc:docMk/>
          <pc:sldMk cId="3662533813" sldId="295"/>
        </pc:sldMkLst>
        <pc:spChg chg="mod">
          <ac:chgData name="Koponen Leena (ELY)" userId="51f71d55-f1c0-40ac-b311-f7f7e23dabe7" providerId="ADAL" clId="{D81837F8-B9BD-402D-9722-48EED544B61E}" dt="2022-10-10T12:59:48.102" v="953" actId="20577"/>
          <ac:spMkLst>
            <pc:docMk/>
            <pc:sldMk cId="3662533813" sldId="295"/>
            <ac:spMk id="2" creationId="{CCF53645-D4C8-1C3D-22B9-06F9FEA87A8F}"/>
          </ac:spMkLst>
        </pc:spChg>
        <pc:spChg chg="mod">
          <ac:chgData name="Koponen Leena (ELY)" userId="51f71d55-f1c0-40ac-b311-f7f7e23dabe7" providerId="ADAL" clId="{D81837F8-B9BD-402D-9722-48EED544B61E}" dt="2022-10-10T13:02:57.323" v="1125" actId="14100"/>
          <ac:spMkLst>
            <pc:docMk/>
            <pc:sldMk cId="3662533813" sldId="295"/>
            <ac:spMk id="3" creationId="{5BE183F4-88A2-74D7-9414-FC53031F5DF7}"/>
          </ac:spMkLst>
        </pc:spChg>
      </pc:sldChg>
      <pc:sldMasterChg chg="modSldLayout">
        <pc:chgData name="Koponen Leena (ELY)" userId="51f71d55-f1c0-40ac-b311-f7f7e23dabe7" providerId="ADAL" clId="{D81837F8-B9BD-402D-9722-48EED544B61E}" dt="2022-10-10T12:58:34.112" v="813" actId="478"/>
        <pc:sldMasterMkLst>
          <pc:docMk/>
          <pc:sldMasterMk cId="3467862131" sldId="2147483660"/>
        </pc:sldMasterMkLst>
        <pc:sldLayoutChg chg="delSp mod">
          <pc:chgData name="Koponen Leena (ELY)" userId="51f71d55-f1c0-40ac-b311-f7f7e23dabe7" providerId="ADAL" clId="{D81837F8-B9BD-402D-9722-48EED544B61E}" dt="2022-10-10T12:58:17.055" v="810" actId="478"/>
          <pc:sldLayoutMkLst>
            <pc:docMk/>
            <pc:sldMasterMk cId="3467862131" sldId="2147483660"/>
            <pc:sldLayoutMk cId="3956278269" sldId="2147483669"/>
          </pc:sldLayoutMkLst>
          <pc:spChg chg="del">
            <ac:chgData name="Koponen Leena (ELY)" userId="51f71d55-f1c0-40ac-b311-f7f7e23dabe7" providerId="ADAL" clId="{D81837F8-B9BD-402D-9722-48EED544B61E}" dt="2022-10-10T12:58:17.055" v="810" actId="478"/>
            <ac:spMkLst>
              <pc:docMk/>
              <pc:sldMasterMk cId="3467862131" sldId="2147483660"/>
              <pc:sldLayoutMk cId="3956278269" sldId="2147483669"/>
              <ac:spMk id="17" creationId="{0AB49502-F625-40AF-9F75-9B1F2A7FD30A}"/>
            </ac:spMkLst>
          </pc:spChg>
        </pc:sldLayoutChg>
        <pc:sldLayoutChg chg="delSp mod">
          <pc:chgData name="Koponen Leena (ELY)" userId="51f71d55-f1c0-40ac-b311-f7f7e23dabe7" providerId="ADAL" clId="{D81837F8-B9BD-402D-9722-48EED544B61E}" dt="2022-10-10T12:58:19.094" v="811" actId="478"/>
          <pc:sldLayoutMkLst>
            <pc:docMk/>
            <pc:sldMasterMk cId="3467862131" sldId="2147483660"/>
            <pc:sldLayoutMk cId="517009797" sldId="2147483670"/>
          </pc:sldLayoutMkLst>
          <pc:spChg chg="del">
            <ac:chgData name="Koponen Leena (ELY)" userId="51f71d55-f1c0-40ac-b311-f7f7e23dabe7" providerId="ADAL" clId="{D81837F8-B9BD-402D-9722-48EED544B61E}" dt="2022-10-10T12:58:19.094" v="811" actId="478"/>
            <ac:spMkLst>
              <pc:docMk/>
              <pc:sldMasterMk cId="3467862131" sldId="2147483660"/>
              <pc:sldLayoutMk cId="517009797" sldId="2147483670"/>
              <ac:spMk id="15" creationId="{697CFB4B-70A9-4C59-8AFC-86477E70AA8E}"/>
            </ac:spMkLst>
          </pc:spChg>
        </pc:sldLayoutChg>
        <pc:sldLayoutChg chg="delSp mod">
          <pc:chgData name="Koponen Leena (ELY)" userId="51f71d55-f1c0-40ac-b311-f7f7e23dabe7" providerId="ADAL" clId="{D81837F8-B9BD-402D-9722-48EED544B61E}" dt="2022-10-10T12:58:25.325" v="812" actId="478"/>
          <pc:sldLayoutMkLst>
            <pc:docMk/>
            <pc:sldMasterMk cId="3467862131" sldId="2147483660"/>
            <pc:sldLayoutMk cId="924489203" sldId="2147483672"/>
          </pc:sldLayoutMkLst>
          <pc:spChg chg="del">
            <ac:chgData name="Koponen Leena (ELY)" userId="51f71d55-f1c0-40ac-b311-f7f7e23dabe7" providerId="ADAL" clId="{D81837F8-B9BD-402D-9722-48EED544B61E}" dt="2022-10-10T12:58:25.325" v="812" actId="478"/>
            <ac:spMkLst>
              <pc:docMk/>
              <pc:sldMasterMk cId="3467862131" sldId="2147483660"/>
              <pc:sldLayoutMk cId="924489203" sldId="2147483672"/>
              <ac:spMk id="12" creationId="{788FD0A6-21DD-4310-9D7C-EC77DE9DFE52}"/>
            </ac:spMkLst>
          </pc:spChg>
        </pc:sldLayoutChg>
        <pc:sldLayoutChg chg="delSp mod">
          <pc:chgData name="Koponen Leena (ELY)" userId="51f71d55-f1c0-40ac-b311-f7f7e23dabe7" providerId="ADAL" clId="{D81837F8-B9BD-402D-9722-48EED544B61E}" dt="2022-10-10T12:58:34.112" v="813" actId="478"/>
          <pc:sldLayoutMkLst>
            <pc:docMk/>
            <pc:sldMasterMk cId="3467862131" sldId="2147483660"/>
            <pc:sldLayoutMk cId="187092554" sldId="2147483684"/>
          </pc:sldLayoutMkLst>
          <pc:spChg chg="del">
            <ac:chgData name="Koponen Leena (ELY)" userId="51f71d55-f1c0-40ac-b311-f7f7e23dabe7" providerId="ADAL" clId="{D81837F8-B9BD-402D-9722-48EED544B61E}" dt="2022-10-10T12:58:34.112" v="813" actId="478"/>
            <ac:spMkLst>
              <pc:docMk/>
              <pc:sldMasterMk cId="3467862131" sldId="2147483660"/>
              <pc:sldLayoutMk cId="187092554" sldId="2147483684"/>
              <ac:spMk id="12" creationId="{9A5411A7-57B3-491D-9820-EBA16DCC412B}"/>
            </ac:spMkLst>
          </pc:spChg>
        </pc:sldLayoutChg>
      </pc:sldMasterChg>
    </pc:docChg>
  </pc:docChgLst>
  <pc:docChgLst>
    <pc:chgData name="Raatikainen Pauli (ELY)" userId="0d0a0ce7-0d55-4032-9016-02e7d1029e8d" providerId="ADAL" clId="{D6C06AC9-64C3-4A45-B4C9-8CBC234A28BE}"/>
    <pc:docChg chg="custSel delSld modSld">
      <pc:chgData name="Raatikainen Pauli (ELY)" userId="0d0a0ce7-0d55-4032-9016-02e7d1029e8d" providerId="ADAL" clId="{D6C06AC9-64C3-4A45-B4C9-8CBC234A28BE}" dt="2022-11-03T10:55:00.422" v="596" actId="20577"/>
      <pc:docMkLst>
        <pc:docMk/>
      </pc:docMkLst>
      <pc:sldChg chg="del">
        <pc:chgData name="Raatikainen Pauli (ELY)" userId="0d0a0ce7-0d55-4032-9016-02e7d1029e8d" providerId="ADAL" clId="{D6C06AC9-64C3-4A45-B4C9-8CBC234A28BE}" dt="2022-11-03T10:40:20.218" v="0" actId="47"/>
        <pc:sldMkLst>
          <pc:docMk/>
          <pc:sldMk cId="1190400037" sldId="256"/>
        </pc:sldMkLst>
      </pc:sldChg>
      <pc:sldChg chg="del">
        <pc:chgData name="Raatikainen Pauli (ELY)" userId="0d0a0ce7-0d55-4032-9016-02e7d1029e8d" providerId="ADAL" clId="{D6C06AC9-64C3-4A45-B4C9-8CBC234A28BE}" dt="2022-11-03T10:40:23.014" v="1" actId="47"/>
        <pc:sldMkLst>
          <pc:docMk/>
          <pc:sldMk cId="666755813" sldId="257"/>
        </pc:sldMkLst>
      </pc:sldChg>
      <pc:sldChg chg="del">
        <pc:chgData name="Raatikainen Pauli (ELY)" userId="0d0a0ce7-0d55-4032-9016-02e7d1029e8d" providerId="ADAL" clId="{D6C06AC9-64C3-4A45-B4C9-8CBC234A28BE}" dt="2022-11-03T10:41:06.345" v="23" actId="47"/>
        <pc:sldMkLst>
          <pc:docMk/>
          <pc:sldMk cId="559959338" sldId="258"/>
        </pc:sldMkLst>
      </pc:sldChg>
      <pc:sldChg chg="del">
        <pc:chgData name="Raatikainen Pauli (ELY)" userId="0d0a0ce7-0d55-4032-9016-02e7d1029e8d" providerId="ADAL" clId="{D6C06AC9-64C3-4A45-B4C9-8CBC234A28BE}" dt="2022-11-03T10:41:07.701" v="24" actId="47"/>
        <pc:sldMkLst>
          <pc:docMk/>
          <pc:sldMk cId="3381886709" sldId="259"/>
        </pc:sldMkLst>
      </pc:sldChg>
      <pc:sldChg chg="del">
        <pc:chgData name="Raatikainen Pauli (ELY)" userId="0d0a0ce7-0d55-4032-9016-02e7d1029e8d" providerId="ADAL" clId="{D6C06AC9-64C3-4A45-B4C9-8CBC234A28BE}" dt="2022-11-03T10:41:08.449" v="25" actId="47"/>
        <pc:sldMkLst>
          <pc:docMk/>
          <pc:sldMk cId="2453519330" sldId="260"/>
        </pc:sldMkLst>
      </pc:sldChg>
      <pc:sldChg chg="del">
        <pc:chgData name="Raatikainen Pauli (ELY)" userId="0d0a0ce7-0d55-4032-9016-02e7d1029e8d" providerId="ADAL" clId="{D6C06AC9-64C3-4A45-B4C9-8CBC234A28BE}" dt="2022-11-03T10:41:18.002" v="39" actId="47"/>
        <pc:sldMkLst>
          <pc:docMk/>
          <pc:sldMk cId="172927456" sldId="261"/>
        </pc:sldMkLst>
      </pc:sldChg>
      <pc:sldChg chg="del">
        <pc:chgData name="Raatikainen Pauli (ELY)" userId="0d0a0ce7-0d55-4032-9016-02e7d1029e8d" providerId="ADAL" clId="{D6C06AC9-64C3-4A45-B4C9-8CBC234A28BE}" dt="2022-11-03T10:41:17.487" v="38" actId="47"/>
        <pc:sldMkLst>
          <pc:docMk/>
          <pc:sldMk cId="854136479" sldId="262"/>
        </pc:sldMkLst>
      </pc:sldChg>
      <pc:sldChg chg="del">
        <pc:chgData name="Raatikainen Pauli (ELY)" userId="0d0a0ce7-0d55-4032-9016-02e7d1029e8d" providerId="ADAL" clId="{D6C06AC9-64C3-4A45-B4C9-8CBC234A28BE}" dt="2022-11-03T10:41:18.575" v="40" actId="47"/>
        <pc:sldMkLst>
          <pc:docMk/>
          <pc:sldMk cId="2587901966" sldId="263"/>
        </pc:sldMkLst>
      </pc:sldChg>
      <pc:sldChg chg="del">
        <pc:chgData name="Raatikainen Pauli (ELY)" userId="0d0a0ce7-0d55-4032-9016-02e7d1029e8d" providerId="ADAL" clId="{D6C06AC9-64C3-4A45-B4C9-8CBC234A28BE}" dt="2022-11-03T10:41:19.053" v="41" actId="47"/>
        <pc:sldMkLst>
          <pc:docMk/>
          <pc:sldMk cId="3555044806" sldId="264"/>
        </pc:sldMkLst>
      </pc:sldChg>
      <pc:sldChg chg="del">
        <pc:chgData name="Raatikainen Pauli (ELY)" userId="0d0a0ce7-0d55-4032-9016-02e7d1029e8d" providerId="ADAL" clId="{D6C06AC9-64C3-4A45-B4C9-8CBC234A28BE}" dt="2022-11-03T10:41:19.622" v="42" actId="47"/>
        <pc:sldMkLst>
          <pc:docMk/>
          <pc:sldMk cId="96822566" sldId="265"/>
        </pc:sldMkLst>
      </pc:sldChg>
      <pc:sldChg chg="del">
        <pc:chgData name="Raatikainen Pauli (ELY)" userId="0d0a0ce7-0d55-4032-9016-02e7d1029e8d" providerId="ADAL" clId="{D6C06AC9-64C3-4A45-B4C9-8CBC234A28BE}" dt="2022-11-03T10:41:20.977" v="43" actId="47"/>
        <pc:sldMkLst>
          <pc:docMk/>
          <pc:sldMk cId="454278765" sldId="266"/>
        </pc:sldMkLst>
      </pc:sldChg>
      <pc:sldChg chg="del">
        <pc:chgData name="Raatikainen Pauli (ELY)" userId="0d0a0ce7-0d55-4032-9016-02e7d1029e8d" providerId="ADAL" clId="{D6C06AC9-64C3-4A45-B4C9-8CBC234A28BE}" dt="2022-11-03T10:40:26.853" v="4" actId="47"/>
        <pc:sldMkLst>
          <pc:docMk/>
          <pc:sldMk cId="1312482" sldId="267"/>
        </pc:sldMkLst>
      </pc:sldChg>
      <pc:sldChg chg="del">
        <pc:chgData name="Raatikainen Pauli (ELY)" userId="0d0a0ce7-0d55-4032-9016-02e7d1029e8d" providerId="ADAL" clId="{D6C06AC9-64C3-4A45-B4C9-8CBC234A28BE}" dt="2022-11-03T10:41:02.012" v="19" actId="47"/>
        <pc:sldMkLst>
          <pc:docMk/>
          <pc:sldMk cId="3618480495" sldId="268"/>
        </pc:sldMkLst>
      </pc:sldChg>
      <pc:sldChg chg="del">
        <pc:chgData name="Raatikainen Pauli (ELY)" userId="0d0a0ce7-0d55-4032-9016-02e7d1029e8d" providerId="ADAL" clId="{D6C06AC9-64C3-4A45-B4C9-8CBC234A28BE}" dt="2022-11-03T10:41:03.277" v="20" actId="47"/>
        <pc:sldMkLst>
          <pc:docMk/>
          <pc:sldMk cId="3561367138" sldId="269"/>
        </pc:sldMkLst>
      </pc:sldChg>
      <pc:sldChg chg="del">
        <pc:chgData name="Raatikainen Pauli (ELY)" userId="0d0a0ce7-0d55-4032-9016-02e7d1029e8d" providerId="ADAL" clId="{D6C06AC9-64C3-4A45-B4C9-8CBC234A28BE}" dt="2022-11-03T10:41:04.391" v="21" actId="47"/>
        <pc:sldMkLst>
          <pc:docMk/>
          <pc:sldMk cId="3863931990" sldId="270"/>
        </pc:sldMkLst>
      </pc:sldChg>
      <pc:sldChg chg="del">
        <pc:chgData name="Raatikainen Pauli (ELY)" userId="0d0a0ce7-0d55-4032-9016-02e7d1029e8d" providerId="ADAL" clId="{D6C06AC9-64C3-4A45-B4C9-8CBC234A28BE}" dt="2022-11-03T10:41:05.124" v="22" actId="47"/>
        <pc:sldMkLst>
          <pc:docMk/>
          <pc:sldMk cId="116035164" sldId="271"/>
        </pc:sldMkLst>
      </pc:sldChg>
      <pc:sldChg chg="del">
        <pc:chgData name="Raatikainen Pauli (ELY)" userId="0d0a0ce7-0d55-4032-9016-02e7d1029e8d" providerId="ADAL" clId="{D6C06AC9-64C3-4A45-B4C9-8CBC234A28BE}" dt="2022-11-03T10:41:14.127" v="34" actId="47"/>
        <pc:sldMkLst>
          <pc:docMk/>
          <pc:sldMk cId="4222628933" sldId="273"/>
        </pc:sldMkLst>
      </pc:sldChg>
      <pc:sldChg chg="del">
        <pc:chgData name="Raatikainen Pauli (ELY)" userId="0d0a0ce7-0d55-4032-9016-02e7d1029e8d" providerId="ADAL" clId="{D6C06AC9-64C3-4A45-B4C9-8CBC234A28BE}" dt="2022-11-03T10:40:29.517" v="8" actId="47"/>
        <pc:sldMkLst>
          <pc:docMk/>
          <pc:sldMk cId="337934184" sldId="276"/>
        </pc:sldMkLst>
      </pc:sldChg>
      <pc:sldChg chg="del">
        <pc:chgData name="Raatikainen Pauli (ELY)" userId="0d0a0ce7-0d55-4032-9016-02e7d1029e8d" providerId="ADAL" clId="{D6C06AC9-64C3-4A45-B4C9-8CBC234A28BE}" dt="2022-11-03T10:40:30.277" v="9" actId="47"/>
        <pc:sldMkLst>
          <pc:docMk/>
          <pc:sldMk cId="1624588031" sldId="277"/>
        </pc:sldMkLst>
      </pc:sldChg>
      <pc:sldChg chg="del">
        <pc:chgData name="Raatikainen Pauli (ELY)" userId="0d0a0ce7-0d55-4032-9016-02e7d1029e8d" providerId="ADAL" clId="{D6C06AC9-64C3-4A45-B4C9-8CBC234A28BE}" dt="2022-11-03T10:40:27.644" v="5" actId="47"/>
        <pc:sldMkLst>
          <pc:docMk/>
          <pc:sldMk cId="1843362226" sldId="278"/>
        </pc:sldMkLst>
      </pc:sldChg>
      <pc:sldChg chg="del">
        <pc:chgData name="Raatikainen Pauli (ELY)" userId="0d0a0ce7-0d55-4032-9016-02e7d1029e8d" providerId="ADAL" clId="{D6C06AC9-64C3-4A45-B4C9-8CBC234A28BE}" dt="2022-11-03T10:40:28.249" v="6" actId="47"/>
        <pc:sldMkLst>
          <pc:docMk/>
          <pc:sldMk cId="1033603807" sldId="279"/>
        </pc:sldMkLst>
      </pc:sldChg>
      <pc:sldChg chg="del">
        <pc:chgData name="Raatikainen Pauli (ELY)" userId="0d0a0ce7-0d55-4032-9016-02e7d1029e8d" providerId="ADAL" clId="{D6C06AC9-64C3-4A45-B4C9-8CBC234A28BE}" dt="2022-11-03T10:40:28.875" v="7" actId="47"/>
        <pc:sldMkLst>
          <pc:docMk/>
          <pc:sldMk cId="3541571331" sldId="280"/>
        </pc:sldMkLst>
      </pc:sldChg>
      <pc:sldChg chg="del">
        <pc:chgData name="Raatikainen Pauli (ELY)" userId="0d0a0ce7-0d55-4032-9016-02e7d1029e8d" providerId="ADAL" clId="{D6C06AC9-64C3-4A45-B4C9-8CBC234A28BE}" dt="2022-11-03T10:40:31.027" v="10" actId="47"/>
        <pc:sldMkLst>
          <pc:docMk/>
          <pc:sldMk cId="371957457" sldId="281"/>
        </pc:sldMkLst>
      </pc:sldChg>
      <pc:sldChg chg="del">
        <pc:chgData name="Raatikainen Pauli (ELY)" userId="0d0a0ce7-0d55-4032-9016-02e7d1029e8d" providerId="ADAL" clId="{D6C06AC9-64C3-4A45-B4C9-8CBC234A28BE}" dt="2022-11-03T10:41:01.241" v="18" actId="47"/>
        <pc:sldMkLst>
          <pc:docMk/>
          <pc:sldMk cId="591862639" sldId="282"/>
        </pc:sldMkLst>
      </pc:sldChg>
      <pc:sldChg chg="del">
        <pc:chgData name="Raatikainen Pauli (ELY)" userId="0d0a0ce7-0d55-4032-9016-02e7d1029e8d" providerId="ADAL" clId="{D6C06AC9-64C3-4A45-B4C9-8CBC234A28BE}" dt="2022-11-03T10:41:15.571" v="35" actId="47"/>
        <pc:sldMkLst>
          <pc:docMk/>
          <pc:sldMk cId="4241566619" sldId="283"/>
        </pc:sldMkLst>
      </pc:sldChg>
      <pc:sldChg chg="del">
        <pc:chgData name="Raatikainen Pauli (ELY)" userId="0d0a0ce7-0d55-4032-9016-02e7d1029e8d" providerId="ADAL" clId="{D6C06AC9-64C3-4A45-B4C9-8CBC234A28BE}" dt="2022-11-03T10:40:24.639" v="2" actId="47"/>
        <pc:sldMkLst>
          <pc:docMk/>
          <pc:sldMk cId="533272963" sldId="284"/>
        </pc:sldMkLst>
      </pc:sldChg>
      <pc:sldChg chg="del">
        <pc:chgData name="Raatikainen Pauli (ELY)" userId="0d0a0ce7-0d55-4032-9016-02e7d1029e8d" providerId="ADAL" clId="{D6C06AC9-64C3-4A45-B4C9-8CBC234A28BE}" dt="2022-11-03T10:40:26.220" v="3" actId="47"/>
        <pc:sldMkLst>
          <pc:docMk/>
          <pc:sldMk cId="4150364070" sldId="285"/>
        </pc:sldMkLst>
      </pc:sldChg>
      <pc:sldChg chg="modSp mod">
        <pc:chgData name="Raatikainen Pauli (ELY)" userId="0d0a0ce7-0d55-4032-9016-02e7d1029e8d" providerId="ADAL" clId="{D6C06AC9-64C3-4A45-B4C9-8CBC234A28BE}" dt="2022-11-03T10:55:00.422" v="596" actId="20577"/>
        <pc:sldMkLst>
          <pc:docMk/>
          <pc:sldMk cId="4151879864" sldId="286"/>
        </pc:sldMkLst>
        <pc:spChg chg="mod">
          <ac:chgData name="Raatikainen Pauli (ELY)" userId="0d0a0ce7-0d55-4032-9016-02e7d1029e8d" providerId="ADAL" clId="{D6C06AC9-64C3-4A45-B4C9-8CBC234A28BE}" dt="2022-11-03T10:42:38.423" v="143" actId="20577"/>
          <ac:spMkLst>
            <pc:docMk/>
            <pc:sldMk cId="4151879864" sldId="286"/>
            <ac:spMk id="2" creationId="{986824A8-C26D-02C3-BB70-FB4C9101184C}"/>
          </ac:spMkLst>
        </pc:spChg>
        <pc:spChg chg="mod">
          <ac:chgData name="Raatikainen Pauli (ELY)" userId="0d0a0ce7-0d55-4032-9016-02e7d1029e8d" providerId="ADAL" clId="{D6C06AC9-64C3-4A45-B4C9-8CBC234A28BE}" dt="2022-11-03T10:55:00.422" v="596" actId="20577"/>
          <ac:spMkLst>
            <pc:docMk/>
            <pc:sldMk cId="4151879864" sldId="286"/>
            <ac:spMk id="5" creationId="{4C8BE0B2-A6BC-2726-83E5-BB3CE80A74F3}"/>
          </ac:spMkLst>
        </pc:spChg>
      </pc:sldChg>
      <pc:sldChg chg="del">
        <pc:chgData name="Raatikainen Pauli (ELY)" userId="0d0a0ce7-0d55-4032-9016-02e7d1029e8d" providerId="ADAL" clId="{D6C06AC9-64C3-4A45-B4C9-8CBC234A28BE}" dt="2022-11-03T10:40:40.811" v="11" actId="47"/>
        <pc:sldMkLst>
          <pc:docMk/>
          <pc:sldMk cId="229355631" sldId="287"/>
        </pc:sldMkLst>
      </pc:sldChg>
      <pc:sldChg chg="del">
        <pc:chgData name="Raatikainen Pauli (ELY)" userId="0d0a0ce7-0d55-4032-9016-02e7d1029e8d" providerId="ADAL" clId="{D6C06AC9-64C3-4A45-B4C9-8CBC234A28BE}" dt="2022-11-03T10:40:46.311" v="12" actId="47"/>
        <pc:sldMkLst>
          <pc:docMk/>
          <pc:sldMk cId="2125139784" sldId="288"/>
        </pc:sldMkLst>
      </pc:sldChg>
      <pc:sldChg chg="del">
        <pc:chgData name="Raatikainen Pauli (ELY)" userId="0d0a0ce7-0d55-4032-9016-02e7d1029e8d" providerId="ADAL" clId="{D6C06AC9-64C3-4A45-B4C9-8CBC234A28BE}" dt="2022-11-03T10:40:49.751" v="13" actId="47"/>
        <pc:sldMkLst>
          <pc:docMk/>
          <pc:sldMk cId="3851796185" sldId="289"/>
        </pc:sldMkLst>
      </pc:sldChg>
      <pc:sldChg chg="modSp mod">
        <pc:chgData name="Raatikainen Pauli (ELY)" userId="0d0a0ce7-0d55-4032-9016-02e7d1029e8d" providerId="ADAL" clId="{D6C06AC9-64C3-4A45-B4C9-8CBC234A28BE}" dt="2022-11-03T10:52:25.618" v="581" actId="113"/>
        <pc:sldMkLst>
          <pc:docMk/>
          <pc:sldMk cId="2951362923" sldId="290"/>
        </pc:sldMkLst>
        <pc:spChg chg="mod">
          <ac:chgData name="Raatikainen Pauli (ELY)" userId="0d0a0ce7-0d55-4032-9016-02e7d1029e8d" providerId="ADAL" clId="{D6C06AC9-64C3-4A45-B4C9-8CBC234A28BE}" dt="2022-11-03T10:50:35.150" v="561" actId="20577"/>
          <ac:spMkLst>
            <pc:docMk/>
            <pc:sldMk cId="2951362923" sldId="290"/>
            <ac:spMk id="2" creationId="{DE1D296D-B397-DD82-CEB9-2D48B6C5F398}"/>
          </ac:spMkLst>
        </pc:spChg>
        <pc:spChg chg="mod">
          <ac:chgData name="Raatikainen Pauli (ELY)" userId="0d0a0ce7-0d55-4032-9016-02e7d1029e8d" providerId="ADAL" clId="{D6C06AC9-64C3-4A45-B4C9-8CBC234A28BE}" dt="2022-11-03T10:52:25.618" v="581" actId="113"/>
          <ac:spMkLst>
            <pc:docMk/>
            <pc:sldMk cId="2951362923" sldId="290"/>
            <ac:spMk id="3" creationId="{457F13D6-A9AA-B8B8-F9A6-2844B834642D}"/>
          </ac:spMkLst>
        </pc:spChg>
      </pc:sldChg>
      <pc:sldChg chg="del">
        <pc:chgData name="Raatikainen Pauli (ELY)" userId="0d0a0ce7-0d55-4032-9016-02e7d1029e8d" providerId="ADAL" clId="{D6C06AC9-64C3-4A45-B4C9-8CBC234A28BE}" dt="2022-11-03T10:40:58.037" v="14" actId="47"/>
        <pc:sldMkLst>
          <pc:docMk/>
          <pc:sldMk cId="1853235695" sldId="291"/>
        </pc:sldMkLst>
      </pc:sldChg>
      <pc:sldChg chg="del">
        <pc:chgData name="Raatikainen Pauli (ELY)" userId="0d0a0ce7-0d55-4032-9016-02e7d1029e8d" providerId="ADAL" clId="{D6C06AC9-64C3-4A45-B4C9-8CBC234A28BE}" dt="2022-11-03T10:40:58.677" v="15" actId="47"/>
        <pc:sldMkLst>
          <pc:docMk/>
          <pc:sldMk cId="142977741" sldId="292"/>
        </pc:sldMkLst>
      </pc:sldChg>
      <pc:sldChg chg="del">
        <pc:chgData name="Raatikainen Pauli (ELY)" userId="0d0a0ce7-0d55-4032-9016-02e7d1029e8d" providerId="ADAL" clId="{D6C06AC9-64C3-4A45-B4C9-8CBC234A28BE}" dt="2022-11-03T10:41:00.474" v="17" actId="47"/>
        <pc:sldMkLst>
          <pc:docMk/>
          <pc:sldMk cId="1409263897" sldId="293"/>
        </pc:sldMkLst>
      </pc:sldChg>
      <pc:sldChg chg="del">
        <pc:chgData name="Raatikainen Pauli (ELY)" userId="0d0a0ce7-0d55-4032-9016-02e7d1029e8d" providerId="ADAL" clId="{D6C06AC9-64C3-4A45-B4C9-8CBC234A28BE}" dt="2022-11-03T10:40:59.297" v="16" actId="47"/>
        <pc:sldMkLst>
          <pc:docMk/>
          <pc:sldMk cId="2374541463" sldId="294"/>
        </pc:sldMkLst>
      </pc:sldChg>
      <pc:sldChg chg="del">
        <pc:chgData name="Raatikainen Pauli (ELY)" userId="0d0a0ce7-0d55-4032-9016-02e7d1029e8d" providerId="ADAL" clId="{D6C06AC9-64C3-4A45-B4C9-8CBC234A28BE}" dt="2022-11-03T10:41:23.953" v="44" actId="47"/>
        <pc:sldMkLst>
          <pc:docMk/>
          <pc:sldMk cId="3662533813" sldId="295"/>
        </pc:sldMkLst>
      </pc:sldChg>
      <pc:sldChg chg="del">
        <pc:chgData name="Raatikainen Pauli (ELY)" userId="0d0a0ce7-0d55-4032-9016-02e7d1029e8d" providerId="ADAL" clId="{D6C06AC9-64C3-4A45-B4C9-8CBC234A28BE}" dt="2022-11-03T10:41:16.158" v="36" actId="47"/>
        <pc:sldMkLst>
          <pc:docMk/>
          <pc:sldMk cId="629501552" sldId="296"/>
        </pc:sldMkLst>
      </pc:sldChg>
      <pc:sldChg chg="del">
        <pc:chgData name="Raatikainen Pauli (ELY)" userId="0d0a0ce7-0d55-4032-9016-02e7d1029e8d" providerId="ADAL" clId="{D6C06AC9-64C3-4A45-B4C9-8CBC234A28BE}" dt="2022-11-03T10:41:16.869" v="37" actId="47"/>
        <pc:sldMkLst>
          <pc:docMk/>
          <pc:sldMk cId="2860018157" sldId="297"/>
        </pc:sldMkLst>
      </pc:sldChg>
      <pc:sldChg chg="del">
        <pc:chgData name="Raatikainen Pauli (ELY)" userId="0d0a0ce7-0d55-4032-9016-02e7d1029e8d" providerId="ADAL" clId="{D6C06AC9-64C3-4A45-B4C9-8CBC234A28BE}" dt="2022-11-03T10:41:10.355" v="27" actId="47"/>
        <pc:sldMkLst>
          <pc:docMk/>
          <pc:sldMk cId="1896841873" sldId="298"/>
        </pc:sldMkLst>
      </pc:sldChg>
      <pc:sldChg chg="del">
        <pc:chgData name="Raatikainen Pauli (ELY)" userId="0d0a0ce7-0d55-4032-9016-02e7d1029e8d" providerId="ADAL" clId="{D6C06AC9-64C3-4A45-B4C9-8CBC234A28BE}" dt="2022-11-03T10:41:11.014" v="28" actId="47"/>
        <pc:sldMkLst>
          <pc:docMk/>
          <pc:sldMk cId="3033035337" sldId="299"/>
        </pc:sldMkLst>
      </pc:sldChg>
      <pc:sldChg chg="del">
        <pc:chgData name="Raatikainen Pauli (ELY)" userId="0d0a0ce7-0d55-4032-9016-02e7d1029e8d" providerId="ADAL" clId="{D6C06AC9-64C3-4A45-B4C9-8CBC234A28BE}" dt="2022-11-03T10:41:09.194" v="26" actId="47"/>
        <pc:sldMkLst>
          <pc:docMk/>
          <pc:sldMk cId="3266566196" sldId="300"/>
        </pc:sldMkLst>
      </pc:sldChg>
      <pc:sldChg chg="del">
        <pc:chgData name="Raatikainen Pauli (ELY)" userId="0d0a0ce7-0d55-4032-9016-02e7d1029e8d" providerId="ADAL" clId="{D6C06AC9-64C3-4A45-B4C9-8CBC234A28BE}" dt="2022-11-03T10:41:11.333" v="29" actId="47"/>
        <pc:sldMkLst>
          <pc:docMk/>
          <pc:sldMk cId="3656213042" sldId="301"/>
        </pc:sldMkLst>
      </pc:sldChg>
      <pc:sldChg chg="del">
        <pc:chgData name="Raatikainen Pauli (ELY)" userId="0d0a0ce7-0d55-4032-9016-02e7d1029e8d" providerId="ADAL" clId="{D6C06AC9-64C3-4A45-B4C9-8CBC234A28BE}" dt="2022-11-03T10:41:11.902" v="30" actId="47"/>
        <pc:sldMkLst>
          <pc:docMk/>
          <pc:sldMk cId="113928079" sldId="302"/>
        </pc:sldMkLst>
      </pc:sldChg>
      <pc:sldChg chg="del">
        <pc:chgData name="Raatikainen Pauli (ELY)" userId="0d0a0ce7-0d55-4032-9016-02e7d1029e8d" providerId="ADAL" clId="{D6C06AC9-64C3-4A45-B4C9-8CBC234A28BE}" dt="2022-11-03T10:41:12.465" v="31" actId="47"/>
        <pc:sldMkLst>
          <pc:docMk/>
          <pc:sldMk cId="2574805536" sldId="303"/>
        </pc:sldMkLst>
      </pc:sldChg>
      <pc:sldChg chg="del">
        <pc:chgData name="Raatikainen Pauli (ELY)" userId="0d0a0ce7-0d55-4032-9016-02e7d1029e8d" providerId="ADAL" clId="{D6C06AC9-64C3-4A45-B4C9-8CBC234A28BE}" dt="2022-11-03T10:41:13.041" v="32" actId="47"/>
        <pc:sldMkLst>
          <pc:docMk/>
          <pc:sldMk cId="8989826" sldId="304"/>
        </pc:sldMkLst>
      </pc:sldChg>
      <pc:sldChg chg="del">
        <pc:chgData name="Raatikainen Pauli (ELY)" userId="0d0a0ce7-0d55-4032-9016-02e7d1029e8d" providerId="ADAL" clId="{D6C06AC9-64C3-4A45-B4C9-8CBC234A28BE}" dt="2022-11-03T10:41:13.567" v="33" actId="47"/>
        <pc:sldMkLst>
          <pc:docMk/>
          <pc:sldMk cId="1619020013" sldId="305"/>
        </pc:sldMkLst>
      </pc:sldChg>
    </pc:docChg>
  </pc:docChgLst>
  <pc:docChgLst>
    <pc:chgData name="Raatikainen Pauli (ELY)" userId="S::pauli.raatikainen@ely-keskus.fi::0d0a0ce7-0d55-4032-9016-02e7d1029e8d" providerId="AD" clId="Web-{87E7D939-ED7B-4FAD-8707-77557F6B0E55}"/>
    <pc:docChg chg="modSld">
      <pc:chgData name="Raatikainen Pauli (ELY)" userId="S::pauli.raatikainen@ely-keskus.fi::0d0a0ce7-0d55-4032-9016-02e7d1029e8d" providerId="AD" clId="Web-{87E7D939-ED7B-4FAD-8707-77557F6B0E55}" dt="2022-10-11T09:40:41.032" v="5" actId="20577"/>
      <pc:docMkLst>
        <pc:docMk/>
      </pc:docMkLst>
      <pc:sldChg chg="modSp">
        <pc:chgData name="Raatikainen Pauli (ELY)" userId="S::pauli.raatikainen@ely-keskus.fi::0d0a0ce7-0d55-4032-9016-02e7d1029e8d" providerId="AD" clId="Web-{87E7D939-ED7B-4FAD-8707-77557F6B0E55}" dt="2022-10-11T09:40:41.032" v="5" actId="20577"/>
        <pc:sldMkLst>
          <pc:docMk/>
          <pc:sldMk cId="2125139784" sldId="288"/>
        </pc:sldMkLst>
        <pc:spChg chg="mod">
          <ac:chgData name="Raatikainen Pauli (ELY)" userId="S::pauli.raatikainen@ely-keskus.fi::0d0a0ce7-0d55-4032-9016-02e7d1029e8d" providerId="AD" clId="Web-{87E7D939-ED7B-4FAD-8707-77557F6B0E55}" dt="2022-10-11T09:40:41.032" v="5" actId="20577"/>
          <ac:spMkLst>
            <pc:docMk/>
            <pc:sldMk cId="2125139784" sldId="288"/>
            <ac:spMk id="3" creationId="{CEC5E9B7-838F-FF79-0FF9-0260E4B077F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96F1C-BDB6-48DF-AA5A-F892CFC8AEDB}" type="datetimeFigureOut">
              <a:rPr lang="fi-FI" smtClean="0"/>
              <a:t>3.11.2022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68DED-8533-4DBC-BB68-A563674A5B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2163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" type="title" preserve="1">
  <p:cSld name="titl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>
            <a:extLst>
              <a:ext uri="{FF2B5EF4-FFF2-40B4-BE49-F238E27FC236}">
                <a16:creationId xmlns:a16="http://schemas.microsoft.com/office/drawing/2014/main" id="{AF5ED276-0204-40E6-B3D6-A29A0811A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3510394"/>
            <a:ext cx="11834341" cy="3159498"/>
          </a:xfrm>
          <a:custGeom>
            <a:avLst/>
            <a:gdLst>
              <a:gd name="T0" fmla="*/ 0 w 32870"/>
              <a:gd name="T1" fmla="*/ 3229 h 8296"/>
              <a:gd name="T2" fmla="*/ 0 w 32870"/>
              <a:gd name="T3" fmla="*/ 8296 h 8296"/>
              <a:gd name="T4" fmla="*/ 16387 w 32870"/>
              <a:gd name="T5" fmla="*/ 4042 h 8296"/>
              <a:gd name="T6" fmla="*/ 32870 w 32870"/>
              <a:gd name="T7" fmla="*/ 4037 h 8296"/>
              <a:gd name="T8" fmla="*/ 32870 w 32870"/>
              <a:gd name="T9" fmla="*/ 0 h 8296"/>
              <a:gd name="T10" fmla="*/ 15744 w 32870"/>
              <a:gd name="T11" fmla="*/ 14 h 8296"/>
              <a:gd name="T12" fmla="*/ 0 w 32870"/>
              <a:gd name="T13" fmla="*/ 3229 h 8296"/>
              <a:gd name="connsiteX0" fmla="*/ 0 w 10000"/>
              <a:gd name="connsiteY0" fmla="*/ 4445 h 10553"/>
              <a:gd name="connsiteX1" fmla="*/ 0 w 10000"/>
              <a:gd name="connsiteY1" fmla="*/ 10553 h 10553"/>
              <a:gd name="connsiteX2" fmla="*/ 4985 w 10000"/>
              <a:gd name="connsiteY2" fmla="*/ 5425 h 10553"/>
              <a:gd name="connsiteX3" fmla="*/ 10000 w 10000"/>
              <a:gd name="connsiteY3" fmla="*/ 5419 h 10553"/>
              <a:gd name="connsiteX4" fmla="*/ 10000 w 10000"/>
              <a:gd name="connsiteY4" fmla="*/ 553 h 10553"/>
              <a:gd name="connsiteX5" fmla="*/ 4601 w 10000"/>
              <a:gd name="connsiteY5" fmla="*/ 0 h 10553"/>
              <a:gd name="connsiteX6" fmla="*/ 0 w 10000"/>
              <a:gd name="connsiteY6" fmla="*/ 4445 h 10553"/>
              <a:gd name="connsiteX0" fmla="*/ 0 w 10000"/>
              <a:gd name="connsiteY0" fmla="*/ 4468 h 10576"/>
              <a:gd name="connsiteX1" fmla="*/ 0 w 10000"/>
              <a:gd name="connsiteY1" fmla="*/ 10576 h 10576"/>
              <a:gd name="connsiteX2" fmla="*/ 4985 w 10000"/>
              <a:gd name="connsiteY2" fmla="*/ 5448 h 10576"/>
              <a:gd name="connsiteX3" fmla="*/ 10000 w 10000"/>
              <a:gd name="connsiteY3" fmla="*/ 5442 h 10576"/>
              <a:gd name="connsiteX4" fmla="*/ 10000 w 10000"/>
              <a:gd name="connsiteY4" fmla="*/ 576 h 10576"/>
              <a:gd name="connsiteX5" fmla="*/ 4601 w 10000"/>
              <a:gd name="connsiteY5" fmla="*/ 23 h 10576"/>
              <a:gd name="connsiteX6" fmla="*/ 0 w 10000"/>
              <a:gd name="connsiteY6" fmla="*/ 4468 h 10576"/>
              <a:gd name="connsiteX0" fmla="*/ 0 w 10000"/>
              <a:gd name="connsiteY0" fmla="*/ 4468 h 10576"/>
              <a:gd name="connsiteX1" fmla="*/ 0 w 10000"/>
              <a:gd name="connsiteY1" fmla="*/ 10576 h 10576"/>
              <a:gd name="connsiteX2" fmla="*/ 4985 w 10000"/>
              <a:gd name="connsiteY2" fmla="*/ 5448 h 10576"/>
              <a:gd name="connsiteX3" fmla="*/ 10000 w 10000"/>
              <a:gd name="connsiteY3" fmla="*/ 5442 h 10576"/>
              <a:gd name="connsiteX4" fmla="*/ 10000 w 10000"/>
              <a:gd name="connsiteY4" fmla="*/ 576 h 10576"/>
              <a:gd name="connsiteX5" fmla="*/ 4601 w 10000"/>
              <a:gd name="connsiteY5" fmla="*/ 23 h 10576"/>
              <a:gd name="connsiteX6" fmla="*/ 0 w 10000"/>
              <a:gd name="connsiteY6" fmla="*/ 4468 h 1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576">
                <a:moveTo>
                  <a:pt x="0" y="4468"/>
                </a:moveTo>
                <a:lnTo>
                  <a:pt x="0" y="10576"/>
                </a:lnTo>
                <a:cubicBezTo>
                  <a:pt x="1195" y="6090"/>
                  <a:pt x="3644" y="5440"/>
                  <a:pt x="4985" y="5448"/>
                </a:cubicBezTo>
                <a:lnTo>
                  <a:pt x="10000" y="5442"/>
                </a:lnTo>
                <a:lnTo>
                  <a:pt x="10000" y="576"/>
                </a:lnTo>
                <a:cubicBezTo>
                  <a:pt x="7689" y="-155"/>
                  <a:pt x="4944" y="14"/>
                  <a:pt x="4601" y="23"/>
                </a:cubicBezTo>
                <a:cubicBezTo>
                  <a:pt x="2299" y="83"/>
                  <a:pt x="342" y="2596"/>
                  <a:pt x="0" y="4468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18A66D6D-8F98-4660-A768-97FB85B49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74025"/>
          </a:xfrm>
          <a:custGeom>
            <a:avLst/>
            <a:gdLst>
              <a:gd name="T0" fmla="*/ 0 w 32870"/>
              <a:gd name="T1" fmla="*/ 4209 h 12980"/>
              <a:gd name="T2" fmla="*/ 0 w 32870"/>
              <a:gd name="T3" fmla="*/ 12980 h 12980"/>
              <a:gd name="T4" fmla="*/ 15744 w 32870"/>
              <a:gd name="T5" fmla="*/ 9766 h 12980"/>
              <a:gd name="T6" fmla="*/ 32870 w 32870"/>
              <a:gd name="T7" fmla="*/ 9751 h 12980"/>
              <a:gd name="T8" fmla="*/ 32870 w 32870"/>
              <a:gd name="T9" fmla="*/ 0 h 12980"/>
              <a:gd name="T10" fmla="*/ 11591 w 32870"/>
              <a:gd name="T11" fmla="*/ 0 h 12980"/>
              <a:gd name="T12" fmla="*/ 0 w 32870"/>
              <a:gd name="T13" fmla="*/ 4209 h 12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12980">
                <a:moveTo>
                  <a:pt x="0" y="4209"/>
                </a:moveTo>
                <a:lnTo>
                  <a:pt x="0" y="12980"/>
                </a:lnTo>
                <a:cubicBezTo>
                  <a:pt x="3166" y="11041"/>
                  <a:pt x="8177" y="9815"/>
                  <a:pt x="15744" y="9766"/>
                </a:cubicBezTo>
                <a:cubicBezTo>
                  <a:pt x="16871" y="9758"/>
                  <a:pt x="24550" y="9754"/>
                  <a:pt x="32870" y="9751"/>
                </a:cubicBez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378395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Otsikko, Esityksen aloitussivu </a:t>
            </a:r>
            <a:br>
              <a:rPr lang="fi-FI"/>
            </a:br>
            <a:r>
              <a:rPr lang="fi-FI"/>
              <a:t>– </a:t>
            </a:r>
            <a:r>
              <a:rPr lang="fi-FI" err="1"/>
              <a:t>Arial</a:t>
            </a:r>
            <a:r>
              <a:rPr lang="fi-FI"/>
              <a:t> </a:t>
            </a:r>
            <a:r>
              <a:rPr lang="fi-FI" err="1"/>
              <a:t>Bold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5458" y="5732590"/>
            <a:ext cx="7060949" cy="642035"/>
          </a:xfrm>
        </p:spPr>
        <p:txBody>
          <a:bodyPr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88DF8E-5E02-40AB-90C4-DE45B779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014879" y="5732590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tx2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6.9.2022</a:t>
            </a:r>
            <a:endParaRPr lang="fi-FI" sz="1600">
              <a:solidFill>
                <a:schemeClr val="tx2"/>
              </a:solidFill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79E75F-9A0D-4860-913E-C4C401DAD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28116" y="5455057"/>
            <a:ext cx="4114800" cy="204601"/>
          </a:xfrm>
        </p:spPr>
        <p:txBody>
          <a:bodyPr/>
          <a:lstStyle>
            <a:lvl1pPr algn="r">
              <a:defRPr lang="fi-FI" sz="16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i-FI"/>
              <a:t>Leena Koponen</a:t>
            </a:r>
            <a:endParaRPr lang="fi-FI" sz="1600" kern="120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1135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ulukko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err="1"/>
              <a:t>Taulukkosivu</a:t>
            </a:r>
            <a:br>
              <a:rPr lang="en-GB"/>
            </a:br>
            <a:r>
              <a:rPr lang="fi-FI"/>
              <a:t>Otsikon pituus korkeintaan kaksi riviä</a:t>
            </a:r>
          </a:p>
        </p:txBody>
      </p:sp>
      <p:sp>
        <p:nvSpPr>
          <p:cNvPr id="3" name="Taulukon paikkamerkki 2">
            <a:extLst>
              <a:ext uri="{FF2B5EF4-FFF2-40B4-BE49-F238E27FC236}">
                <a16:creationId xmlns:a16="http://schemas.microsoft.com/office/drawing/2014/main" id="{E46430B6-E098-40A9-A388-1C65D76FE095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22338" y="1857375"/>
            <a:ext cx="10636236" cy="408781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7027DE1D-8E91-406F-8B96-045A387C48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E58D47DE-4D0E-4225-AD7A-47FB6CC38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3994590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tekstillinen kuva" preserve="1" userDrawn="1">
  <p:cSld name="title_conten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E4DF926F-18A8-4323-87C1-43E1E0C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7092366" cy="1119501"/>
          </a:xfrm>
        </p:spPr>
        <p:txBody>
          <a:bodyPr/>
          <a:lstStyle/>
          <a:p>
            <a:r>
              <a:rPr lang="fi-FI"/>
              <a:t>Tekstisivu kapealla kuvalla</a:t>
            </a:r>
            <a:br>
              <a:rPr lang="fi-FI"/>
            </a:br>
            <a:r>
              <a:rPr lang="fi-FI"/>
              <a:t>ja lyhyellä otsikolla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7092366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Käytä laadukkaita kuvia</a:t>
            </a:r>
            <a:br>
              <a:rPr lang="fi-FI"/>
            </a:br>
            <a:r>
              <a:rPr lang="fi-FI"/>
              <a:t>Vältä tiedostokooltaan isoja kuvia, jotta esityksestä ei tule liian raskas.</a:t>
            </a:r>
            <a:br>
              <a:rPr lang="fi-FI"/>
            </a:br>
            <a:r>
              <a:rPr lang="fi-FI"/>
              <a:t>Sivun tulee olla helposti silmäiltävissä ja teksti koon tulee olla luettavissa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FFD8799F-5DA0-4FBF-A2A7-B65BDEB3B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A1F75C40-780C-491C-87BC-6A3B74DBF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414654" y="180000"/>
            <a:ext cx="3598545" cy="649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095847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tekstilliset kuvat" preserve="1" userDrawn="1">
  <p:cSld name="title_content_two_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E4DF926F-18A8-4323-87C1-43E1E0C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7092366" cy="1119501"/>
          </a:xfrm>
        </p:spPr>
        <p:txBody>
          <a:bodyPr/>
          <a:lstStyle/>
          <a:p>
            <a:r>
              <a:rPr lang="fi-FI" noProof="0"/>
              <a:t>Tekstisivu kahdella kuvalla</a:t>
            </a:r>
            <a:br>
              <a:rPr lang="fi-FI" noProof="0"/>
            </a:br>
            <a:r>
              <a:rPr lang="fi-FI" noProof="0"/>
              <a:t>ja lyhyellä otsikolla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7092366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Käytä laadukkaita kuvia</a:t>
            </a:r>
            <a:br>
              <a:rPr lang="fi-FI"/>
            </a:br>
            <a:r>
              <a:rPr lang="fi-FI"/>
              <a:t>Vältä tiedostokooltaan isoja kuvia, jotta esityksestä ei tule liian raskas.</a:t>
            </a:r>
            <a:br>
              <a:rPr lang="fi-FI"/>
            </a:br>
            <a:r>
              <a:rPr lang="fi-FI"/>
              <a:t>Sivun tulee olla helposti silmäiltävissä ja teksti koon tulee olla luettavissa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15" name="Kuvan paikkamerkki 2">
            <a:extLst>
              <a:ext uri="{FF2B5EF4-FFF2-40B4-BE49-F238E27FC236}">
                <a16:creationId xmlns:a16="http://schemas.microsoft.com/office/drawing/2014/main" id="{FC94B34F-00DC-4D30-896A-91EC80CD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7" hasCustomPrompt="1"/>
          </p:nvPr>
        </p:nvSpPr>
        <p:spPr>
          <a:xfrm>
            <a:off x="8427599" y="180000"/>
            <a:ext cx="3585600" cy="315537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427599" y="3527892"/>
            <a:ext cx="3585600" cy="3150108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F7012681-75A7-47D7-8444-7D3FBA4E5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16" name="Päivämäärän paikkamerkki 3">
            <a:extLst>
              <a:ext uri="{FF2B5EF4-FFF2-40B4-BE49-F238E27FC236}">
                <a16:creationId xmlns:a16="http://schemas.microsoft.com/office/drawing/2014/main" id="{E0FBAD70-7499-4E1B-A701-03775CBA2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3956278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tekstillinen kuva iso" preserve="1" userDrawn="1">
  <p:cSld name="title_content_pictur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E4DF926F-18A8-4323-87C1-43E1E0C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5224068" cy="1119501"/>
          </a:xfrm>
        </p:spPr>
        <p:txBody>
          <a:bodyPr/>
          <a:lstStyle/>
          <a:p>
            <a:r>
              <a:rPr lang="fi-FI" noProof="0"/>
              <a:t>Tekstisivu isolla  kuvalla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5224068" cy="40892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Kuvasivun teksti tulee tiivistää lyhyeksi.</a:t>
            </a:r>
            <a:br>
              <a:rPr lang="fi-FI"/>
            </a:br>
            <a:r>
              <a:rPr lang="fi-FI"/>
              <a:t>Käytä laadukkaita kuvia.</a:t>
            </a:r>
            <a:br>
              <a:rPr lang="fi-FI"/>
            </a:br>
            <a:r>
              <a:rPr lang="fi-FI"/>
              <a:t>Vältä tiedostokooltaan isoja kuvia, jotta esityksestä ei tule liian raskasta.</a:t>
            </a:r>
            <a:br>
              <a:rPr lang="fi-FI"/>
            </a:br>
            <a:r>
              <a:rPr lang="fi-FI"/>
              <a:t>Sivun tulee olla helposti silmäiltävissä ja teksti koon tulee olla luettavissa.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428597" y="180000"/>
            <a:ext cx="5584602" cy="649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B5F3AB46-DDE8-48A9-B165-54E07D0B6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0AA848AD-B333-42B9-B9E4-08ABFCD612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517009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Kuva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EE37F6CA-4A02-4DC9-9F8B-1339CABEB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79999" y="180000"/>
            <a:ext cx="11833200" cy="649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951330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isältö kaarevalla kuvalla" preserve="1" userDrawn="1">
  <p:cSld name="title_content_curv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6482227" cy="1119501"/>
          </a:xfrm>
        </p:spPr>
        <p:txBody>
          <a:bodyPr/>
          <a:lstStyle/>
          <a:p>
            <a:r>
              <a:rPr lang="en-GB" err="1"/>
              <a:t>Tekstisivu</a:t>
            </a:r>
            <a:r>
              <a:rPr lang="en-GB"/>
              <a:t> </a:t>
            </a:r>
            <a:r>
              <a:rPr lang="en-GB" err="1"/>
              <a:t>isolla</a:t>
            </a:r>
            <a:r>
              <a:rPr lang="en-GB"/>
              <a:t> </a:t>
            </a:r>
            <a:br>
              <a:rPr lang="en-GB"/>
            </a:br>
            <a:r>
              <a:rPr lang="en-GB" err="1"/>
              <a:t>kaarevalla</a:t>
            </a:r>
            <a:r>
              <a:rPr lang="en-GB"/>
              <a:t> </a:t>
            </a:r>
            <a:r>
              <a:rPr lang="en-GB" err="1"/>
              <a:t>kuvalla</a:t>
            </a:r>
            <a:r>
              <a:rPr lang="en-GB"/>
              <a:t> 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6482227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Käytä laadukkaita kuvia</a:t>
            </a:r>
            <a:br>
              <a:rPr lang="fi-FI"/>
            </a:br>
            <a:r>
              <a:rPr lang="fi-FI"/>
              <a:t>Vältä tiedostokooltaan isoja kuvia, jotta esityksestä ei tule liian raskas.</a:t>
            </a:r>
            <a:br>
              <a:rPr lang="fi-FI"/>
            </a:br>
            <a:r>
              <a:rPr lang="fi-FI"/>
              <a:t>Sivun tulee olla helposti silmäiltävissä ja teksti koon tulee olla luettavissa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46D95DB7-D85C-4651-BD0D-60A1252BA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7603725" y="180000"/>
            <a:ext cx="440947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1709367 w 4408944"/>
              <a:gd name="connsiteY3" fmla="*/ 6487088 h 6488358"/>
              <a:gd name="connsiteX4" fmla="*/ 0 w 4408944"/>
              <a:gd name="connsiteY4" fmla="*/ 6488358 h 6488358"/>
              <a:gd name="connsiteX5" fmla="*/ 0 w 4408944"/>
              <a:gd name="connsiteY5" fmla="*/ 0 h 6488358"/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1709367 w 4408944"/>
              <a:gd name="connsiteY3" fmla="*/ 6487088 h 6488358"/>
              <a:gd name="connsiteX4" fmla="*/ 0 w 4408944"/>
              <a:gd name="connsiteY4" fmla="*/ 0 h 6488358"/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1709367 w 4408944"/>
              <a:gd name="connsiteY3" fmla="*/ 6487088 h 6488358"/>
              <a:gd name="connsiteX4" fmla="*/ 991817 w 4408944"/>
              <a:gd name="connsiteY4" fmla="*/ 3753413 h 6488358"/>
              <a:gd name="connsiteX5" fmla="*/ 0 w 4408944"/>
              <a:gd name="connsiteY5" fmla="*/ 0 h 6488358"/>
              <a:gd name="connsiteX0" fmla="*/ 144667 w 4553611"/>
              <a:gd name="connsiteY0" fmla="*/ 0 h 6488358"/>
              <a:gd name="connsiteX1" fmla="*/ 4553611 w 4553611"/>
              <a:gd name="connsiteY1" fmla="*/ 0 h 6488358"/>
              <a:gd name="connsiteX2" fmla="*/ 4553611 w 4553611"/>
              <a:gd name="connsiteY2" fmla="*/ 6488358 h 6488358"/>
              <a:gd name="connsiteX3" fmla="*/ 1854034 w 4553611"/>
              <a:gd name="connsiteY3" fmla="*/ 6487088 h 6488358"/>
              <a:gd name="connsiteX4" fmla="*/ 1136484 w 4553611"/>
              <a:gd name="connsiteY4" fmla="*/ 3753413 h 6488358"/>
              <a:gd name="connsiteX5" fmla="*/ 144667 w 4553611"/>
              <a:gd name="connsiteY5" fmla="*/ 0 h 6488358"/>
              <a:gd name="connsiteX0" fmla="*/ 214805 w 4623749"/>
              <a:gd name="connsiteY0" fmla="*/ 0 h 6488358"/>
              <a:gd name="connsiteX1" fmla="*/ 4623749 w 4623749"/>
              <a:gd name="connsiteY1" fmla="*/ 0 h 6488358"/>
              <a:gd name="connsiteX2" fmla="*/ 4623749 w 4623749"/>
              <a:gd name="connsiteY2" fmla="*/ 6488358 h 6488358"/>
              <a:gd name="connsiteX3" fmla="*/ 1924172 w 4623749"/>
              <a:gd name="connsiteY3" fmla="*/ 6487088 h 6488358"/>
              <a:gd name="connsiteX4" fmla="*/ 641472 w 4623749"/>
              <a:gd name="connsiteY4" fmla="*/ 4051863 h 6488358"/>
              <a:gd name="connsiteX5" fmla="*/ 214805 w 4623749"/>
              <a:gd name="connsiteY5" fmla="*/ 0 h 6488358"/>
              <a:gd name="connsiteX0" fmla="*/ 214805 w 4623749"/>
              <a:gd name="connsiteY0" fmla="*/ 0 h 6488358"/>
              <a:gd name="connsiteX1" fmla="*/ 4623749 w 4623749"/>
              <a:gd name="connsiteY1" fmla="*/ 0 h 6488358"/>
              <a:gd name="connsiteX2" fmla="*/ 4623749 w 4623749"/>
              <a:gd name="connsiteY2" fmla="*/ 6488358 h 6488358"/>
              <a:gd name="connsiteX3" fmla="*/ 1924172 w 4623749"/>
              <a:gd name="connsiteY3" fmla="*/ 6487088 h 6488358"/>
              <a:gd name="connsiteX4" fmla="*/ 641472 w 4623749"/>
              <a:gd name="connsiteY4" fmla="*/ 4051863 h 6488358"/>
              <a:gd name="connsiteX5" fmla="*/ 214805 w 4623749"/>
              <a:gd name="connsiteY5" fmla="*/ 0 h 6488358"/>
              <a:gd name="connsiteX0" fmla="*/ 530 w 4409474"/>
              <a:gd name="connsiteY0" fmla="*/ 0 h 6488358"/>
              <a:gd name="connsiteX1" fmla="*/ 4409474 w 4409474"/>
              <a:gd name="connsiteY1" fmla="*/ 0 h 6488358"/>
              <a:gd name="connsiteX2" fmla="*/ 4409474 w 4409474"/>
              <a:gd name="connsiteY2" fmla="*/ 6488358 h 6488358"/>
              <a:gd name="connsiteX3" fmla="*/ 1709897 w 4409474"/>
              <a:gd name="connsiteY3" fmla="*/ 6487088 h 6488358"/>
              <a:gd name="connsiteX4" fmla="*/ 427197 w 4409474"/>
              <a:gd name="connsiteY4" fmla="*/ 4051863 h 6488358"/>
              <a:gd name="connsiteX5" fmla="*/ 530 w 4409474"/>
              <a:gd name="connsiteY5" fmla="*/ 0 h 6488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09474" h="6488358">
                <a:moveTo>
                  <a:pt x="530" y="0"/>
                </a:moveTo>
                <a:lnTo>
                  <a:pt x="4409474" y="0"/>
                </a:lnTo>
                <a:lnTo>
                  <a:pt x="4409474" y="6488358"/>
                </a:lnTo>
                <a:lnTo>
                  <a:pt x="1709897" y="6487088"/>
                </a:lnTo>
                <a:cubicBezTo>
                  <a:pt x="1168951" y="5999514"/>
                  <a:pt x="712091" y="5133044"/>
                  <a:pt x="427197" y="4051863"/>
                </a:cubicBezTo>
                <a:cubicBezTo>
                  <a:pt x="142303" y="2970682"/>
                  <a:pt x="-10191" y="1358994"/>
                  <a:pt x="53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8CBE0249-DC84-4C39-89AB-E97D6F0F84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71815122-4A8E-4281-87AC-8D44BE6CC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924489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isältö kaarevalla kuvalla 2" preserve="1" userDrawn="1">
  <p:cSld name="title_content_curve_pictur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2350" y="470390"/>
            <a:ext cx="6482227" cy="1119501"/>
          </a:xfrm>
        </p:spPr>
        <p:txBody>
          <a:bodyPr/>
          <a:lstStyle/>
          <a:p>
            <a:r>
              <a:rPr lang="en-GB" err="1"/>
              <a:t>Tekstisivu</a:t>
            </a:r>
            <a:r>
              <a:rPr lang="en-GB"/>
              <a:t> </a:t>
            </a:r>
            <a:r>
              <a:rPr lang="en-GB" err="1"/>
              <a:t>isolla</a:t>
            </a:r>
            <a:r>
              <a:rPr lang="en-GB"/>
              <a:t> </a:t>
            </a:r>
            <a:br>
              <a:rPr lang="en-GB"/>
            </a:br>
            <a:r>
              <a:rPr lang="en-GB" err="1"/>
              <a:t>kaarevalla</a:t>
            </a:r>
            <a:r>
              <a:rPr lang="en-GB"/>
              <a:t> </a:t>
            </a:r>
            <a:r>
              <a:rPr lang="en-GB" err="1"/>
              <a:t>kuvalla</a:t>
            </a:r>
            <a:r>
              <a:rPr lang="en-GB"/>
              <a:t> 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56630"/>
            <a:ext cx="6482227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Käytä laadukkaita kuvia</a:t>
            </a:r>
            <a:br>
              <a:rPr lang="fi-FI"/>
            </a:br>
            <a:r>
              <a:rPr lang="fi-FI"/>
              <a:t>Vältä tiedostokooltaan isoja kuvia, jotta esityksestä ei tule liian raskas.</a:t>
            </a:r>
            <a:br>
              <a:rPr lang="fi-FI"/>
            </a:br>
            <a:r>
              <a:rPr lang="fi-FI"/>
              <a:t>Sivun tulee olla helposti silmäiltävissä ja teksti koon tulee olla luettavissa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46D95DB7-D85C-4651-BD0D-60A1252BA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7611518" y="180000"/>
            <a:ext cx="4401681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065E56D1-9BA4-4424-AA13-FA7AB94799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A889983E-086F-483E-ACC1-0D3B42D4E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1317093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sältö kaarevalla kuvalla 3" preserve="1" userDrawn="1">
  <p:cSld name="title_content_curve_pictur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77491" y="1856630"/>
            <a:ext cx="6482227" cy="408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Käytä laadukkaita kuvia</a:t>
            </a:r>
            <a:br>
              <a:rPr lang="fi-FI"/>
            </a:br>
            <a:r>
              <a:rPr lang="fi-FI"/>
              <a:t>Vältä tiedostokooltaan isoja kuvia, jotta esityksestä ei tule liian raskas.</a:t>
            </a:r>
            <a:br>
              <a:rPr lang="fi-FI"/>
            </a:br>
            <a:r>
              <a:rPr lang="fi-FI"/>
              <a:t>Sivun tulee olla helposti silmäiltävissä ja teksti koon tulee olla luettavissa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7491" y="470390"/>
            <a:ext cx="6482227" cy="1119501"/>
          </a:xfrm>
        </p:spPr>
        <p:txBody>
          <a:bodyPr/>
          <a:lstStyle/>
          <a:p>
            <a:r>
              <a:rPr lang="fi-FI" noProof="0"/>
              <a:t>Tekstisivu isolla </a:t>
            </a:r>
            <a:br>
              <a:rPr lang="fi-FI" noProof="0"/>
            </a:br>
            <a:r>
              <a:rPr lang="fi-FI" noProof="0"/>
              <a:t>kaarevalla kuvalla</a:t>
            </a:r>
            <a:endParaRPr lang="fi-FI"/>
          </a:p>
        </p:txBody>
      </p:sp>
      <p:sp>
        <p:nvSpPr>
          <p:cNvPr id="11" name="Kuvan paikkamerkki 2">
            <a:extLst>
              <a:ext uri="{FF2B5EF4-FFF2-40B4-BE49-F238E27FC236}">
                <a16:creationId xmlns:a16="http://schemas.microsoft.com/office/drawing/2014/main" id="{FFA32AF2-F2A2-4E4F-9C2B-365AAAFFC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idx="14" hasCustomPrompt="1"/>
          </p:nvPr>
        </p:nvSpPr>
        <p:spPr>
          <a:xfrm>
            <a:off x="179999" y="180000"/>
            <a:ext cx="4420767" cy="6498000"/>
          </a:xfrm>
          <a:custGeom>
            <a:avLst/>
            <a:gdLst>
              <a:gd name="connsiteX0" fmla="*/ 0 w 4430891"/>
              <a:gd name="connsiteY0" fmla="*/ 0 h 6488358"/>
              <a:gd name="connsiteX1" fmla="*/ 4430891 w 4430891"/>
              <a:gd name="connsiteY1" fmla="*/ 0 h 6488358"/>
              <a:gd name="connsiteX2" fmla="*/ 4430891 w 4430891"/>
              <a:gd name="connsiteY2" fmla="*/ 6488358 h 6488358"/>
              <a:gd name="connsiteX3" fmla="*/ 0 w 4430891"/>
              <a:gd name="connsiteY3" fmla="*/ 6488358 h 6488358"/>
              <a:gd name="connsiteX4" fmla="*/ 0 w 4430891"/>
              <a:gd name="connsiteY4" fmla="*/ 0 h 6488358"/>
              <a:gd name="connsiteX0" fmla="*/ 0 w 4430891"/>
              <a:gd name="connsiteY0" fmla="*/ 2986 h 6491344"/>
              <a:gd name="connsiteX1" fmla="*/ 2727596 w 4430891"/>
              <a:gd name="connsiteY1" fmla="*/ 0 h 6491344"/>
              <a:gd name="connsiteX2" fmla="*/ 4430891 w 4430891"/>
              <a:gd name="connsiteY2" fmla="*/ 2986 h 6491344"/>
              <a:gd name="connsiteX3" fmla="*/ 4430891 w 4430891"/>
              <a:gd name="connsiteY3" fmla="*/ 6491344 h 6491344"/>
              <a:gd name="connsiteX4" fmla="*/ 0 w 4430891"/>
              <a:gd name="connsiteY4" fmla="*/ 6491344 h 6491344"/>
              <a:gd name="connsiteX5" fmla="*/ 0 w 4430891"/>
              <a:gd name="connsiteY5" fmla="*/ 2986 h 6491344"/>
              <a:gd name="connsiteX0" fmla="*/ 0 w 4831678"/>
              <a:gd name="connsiteY0" fmla="*/ 481615 h 6969973"/>
              <a:gd name="connsiteX1" fmla="*/ 2727596 w 4831678"/>
              <a:gd name="connsiteY1" fmla="*/ 478629 h 6969973"/>
              <a:gd name="connsiteX2" fmla="*/ 4430891 w 4831678"/>
              <a:gd name="connsiteY2" fmla="*/ 481615 h 6969973"/>
              <a:gd name="connsiteX3" fmla="*/ 4430891 w 4831678"/>
              <a:gd name="connsiteY3" fmla="*/ 6969973 h 6969973"/>
              <a:gd name="connsiteX4" fmla="*/ 0 w 4831678"/>
              <a:gd name="connsiteY4" fmla="*/ 6969973 h 6969973"/>
              <a:gd name="connsiteX5" fmla="*/ 0 w 4831678"/>
              <a:gd name="connsiteY5" fmla="*/ 481615 h 6969973"/>
              <a:gd name="connsiteX0" fmla="*/ 0 w 4706556"/>
              <a:gd name="connsiteY0" fmla="*/ 2986 h 6491344"/>
              <a:gd name="connsiteX1" fmla="*/ 2727596 w 4706556"/>
              <a:gd name="connsiteY1" fmla="*/ 0 h 6491344"/>
              <a:gd name="connsiteX2" fmla="*/ 3937832 w 4706556"/>
              <a:gd name="connsiteY2" fmla="*/ 2217269 h 6491344"/>
              <a:gd name="connsiteX3" fmla="*/ 4430891 w 4706556"/>
              <a:gd name="connsiteY3" fmla="*/ 6491344 h 6491344"/>
              <a:gd name="connsiteX4" fmla="*/ 0 w 4706556"/>
              <a:gd name="connsiteY4" fmla="*/ 6491344 h 6491344"/>
              <a:gd name="connsiteX5" fmla="*/ 0 w 4706556"/>
              <a:gd name="connsiteY5" fmla="*/ 2986 h 6491344"/>
              <a:gd name="connsiteX0" fmla="*/ 0 w 4713104"/>
              <a:gd name="connsiteY0" fmla="*/ 2986 h 6491344"/>
              <a:gd name="connsiteX1" fmla="*/ 2727596 w 4713104"/>
              <a:gd name="connsiteY1" fmla="*/ 0 h 6491344"/>
              <a:gd name="connsiteX2" fmla="*/ 3937832 w 4713104"/>
              <a:gd name="connsiteY2" fmla="*/ 2217269 h 6491344"/>
              <a:gd name="connsiteX3" fmla="*/ 4430891 w 4713104"/>
              <a:gd name="connsiteY3" fmla="*/ 6491344 h 6491344"/>
              <a:gd name="connsiteX4" fmla="*/ 0 w 4713104"/>
              <a:gd name="connsiteY4" fmla="*/ 6491344 h 6491344"/>
              <a:gd name="connsiteX5" fmla="*/ 0 w 4713104"/>
              <a:gd name="connsiteY5" fmla="*/ 2986 h 6491344"/>
              <a:gd name="connsiteX0" fmla="*/ 0 w 4713104"/>
              <a:gd name="connsiteY0" fmla="*/ 2986 h 6491344"/>
              <a:gd name="connsiteX1" fmla="*/ 2727596 w 4713104"/>
              <a:gd name="connsiteY1" fmla="*/ 0 h 6491344"/>
              <a:gd name="connsiteX2" fmla="*/ 3937832 w 4713104"/>
              <a:gd name="connsiteY2" fmla="*/ 2217269 h 6491344"/>
              <a:gd name="connsiteX3" fmla="*/ 4430891 w 4713104"/>
              <a:gd name="connsiteY3" fmla="*/ 6491344 h 6491344"/>
              <a:gd name="connsiteX4" fmla="*/ 0 w 4713104"/>
              <a:gd name="connsiteY4" fmla="*/ 6491344 h 6491344"/>
              <a:gd name="connsiteX5" fmla="*/ 0 w 4713104"/>
              <a:gd name="connsiteY5" fmla="*/ 2986 h 6491344"/>
              <a:gd name="connsiteX0" fmla="*/ 0 w 4431482"/>
              <a:gd name="connsiteY0" fmla="*/ 2986 h 6491344"/>
              <a:gd name="connsiteX1" fmla="*/ 2727596 w 4431482"/>
              <a:gd name="connsiteY1" fmla="*/ 0 h 6491344"/>
              <a:gd name="connsiteX2" fmla="*/ 3937832 w 4431482"/>
              <a:gd name="connsiteY2" fmla="*/ 2217269 h 6491344"/>
              <a:gd name="connsiteX3" fmla="*/ 4430891 w 4431482"/>
              <a:gd name="connsiteY3" fmla="*/ 6491344 h 6491344"/>
              <a:gd name="connsiteX4" fmla="*/ 0 w 4431482"/>
              <a:gd name="connsiteY4" fmla="*/ 6491344 h 6491344"/>
              <a:gd name="connsiteX5" fmla="*/ 0 w 4431482"/>
              <a:gd name="connsiteY5" fmla="*/ 2986 h 6491344"/>
              <a:gd name="connsiteX0" fmla="*/ 0 w 4431482"/>
              <a:gd name="connsiteY0" fmla="*/ 2986 h 6491344"/>
              <a:gd name="connsiteX1" fmla="*/ 2727596 w 4431482"/>
              <a:gd name="connsiteY1" fmla="*/ 0 h 6491344"/>
              <a:gd name="connsiteX2" fmla="*/ 3937832 w 4431482"/>
              <a:gd name="connsiteY2" fmla="*/ 2217269 h 6491344"/>
              <a:gd name="connsiteX3" fmla="*/ 4430891 w 4431482"/>
              <a:gd name="connsiteY3" fmla="*/ 6491344 h 6491344"/>
              <a:gd name="connsiteX4" fmla="*/ 0 w 4431482"/>
              <a:gd name="connsiteY4" fmla="*/ 6491344 h 6491344"/>
              <a:gd name="connsiteX5" fmla="*/ 0 w 4431482"/>
              <a:gd name="connsiteY5" fmla="*/ 2986 h 6491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31482" h="6491344">
                <a:moveTo>
                  <a:pt x="0" y="2986"/>
                </a:moveTo>
                <a:lnTo>
                  <a:pt x="2727596" y="0"/>
                </a:lnTo>
                <a:cubicBezTo>
                  <a:pt x="3107490" y="349624"/>
                  <a:pt x="3613608" y="1148825"/>
                  <a:pt x="3937832" y="2217269"/>
                </a:cubicBezTo>
                <a:cubicBezTo>
                  <a:pt x="4262056" y="3285713"/>
                  <a:pt x="4443231" y="4809316"/>
                  <a:pt x="4430891" y="6491344"/>
                </a:cubicBezTo>
                <a:lnTo>
                  <a:pt x="0" y="6491344"/>
                </a:lnTo>
                <a:lnTo>
                  <a:pt x="0" y="298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910832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" preserve="1" userDrawn="1">
  <p:cSld name="subtitl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FCE9B700-78CD-4A46-8766-AF0BB370C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4020341"/>
            <a:ext cx="11832392" cy="2666209"/>
          </a:xfrm>
          <a:custGeom>
            <a:avLst/>
            <a:gdLst>
              <a:gd name="T0" fmla="*/ 0 w 32870"/>
              <a:gd name="T1" fmla="*/ 2673 h 7243"/>
              <a:gd name="T2" fmla="*/ 0 w 32870"/>
              <a:gd name="T3" fmla="*/ 7243 h 7243"/>
              <a:gd name="T4" fmla="*/ 19357 w 32870"/>
              <a:gd name="T5" fmla="*/ 7227 h 7243"/>
              <a:gd name="T6" fmla="*/ 32870 w 32870"/>
              <a:gd name="T7" fmla="*/ 5129 h 7243"/>
              <a:gd name="T8" fmla="*/ 32870 w 32870"/>
              <a:gd name="T9" fmla="*/ 0 h 7243"/>
              <a:gd name="T10" fmla="*/ 18713 w 32870"/>
              <a:gd name="T11" fmla="*/ 2667 h 7243"/>
              <a:gd name="T12" fmla="*/ 0 w 32870"/>
              <a:gd name="T13" fmla="*/ 2673 h 7243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3690"/>
                </a:moveTo>
                <a:lnTo>
                  <a:pt x="0" y="10000"/>
                </a:lnTo>
                <a:lnTo>
                  <a:pt x="5889" y="9978"/>
                </a:lnTo>
                <a:cubicBezTo>
                  <a:pt x="7711" y="9924"/>
                  <a:pt x="9045" y="8853"/>
                  <a:pt x="10000" y="7081"/>
                </a:cubicBezTo>
                <a:lnTo>
                  <a:pt x="10000" y="0"/>
                </a:lnTo>
                <a:cubicBezTo>
                  <a:pt x="8680" y="2670"/>
                  <a:pt x="6906" y="3414"/>
                  <a:pt x="5697" y="3613"/>
                </a:cubicBezTo>
                <a:lnTo>
                  <a:pt x="0" y="3690"/>
                </a:ln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6D37437-23D8-4818-9C76-1C816B514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180000"/>
            <a:ext cx="11832392" cy="4856905"/>
          </a:xfrm>
          <a:custGeom>
            <a:avLst/>
            <a:gdLst>
              <a:gd name="T0" fmla="*/ 0 w 32870"/>
              <a:gd name="T1" fmla="*/ 0 h 13403"/>
              <a:gd name="T2" fmla="*/ 0 w 32870"/>
              <a:gd name="T3" fmla="*/ 13403 h 13403"/>
              <a:gd name="T4" fmla="*/ 18713 w 32870"/>
              <a:gd name="T5" fmla="*/ 13397 h 13403"/>
              <a:gd name="T6" fmla="*/ 32870 w 32870"/>
              <a:gd name="T7" fmla="*/ 10730 h 13403"/>
              <a:gd name="T8" fmla="*/ 32870 w 32870"/>
              <a:gd name="T9" fmla="*/ 0 h 13403"/>
              <a:gd name="T10" fmla="*/ 0 w 32870"/>
              <a:gd name="T11" fmla="*/ 0 h 1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3403">
                <a:moveTo>
                  <a:pt x="0" y="0"/>
                </a:moveTo>
                <a:lnTo>
                  <a:pt x="0" y="13403"/>
                </a:lnTo>
                <a:cubicBezTo>
                  <a:pt x="9000" y="13399"/>
                  <a:pt x="17833" y="13396"/>
                  <a:pt x="18713" y="13397"/>
                </a:cubicBezTo>
                <a:cubicBezTo>
                  <a:pt x="22399" y="13403"/>
                  <a:pt x="28631" y="13027"/>
                  <a:pt x="32870" y="10730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Väliotsikkosivu </a:t>
            </a:r>
            <a:br>
              <a:rPr lang="fi-FI"/>
            </a:br>
            <a:r>
              <a:rPr lang="fi-FI"/>
              <a:t>esityksen jäsentämiseen 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4116941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2" preserve="1" userDrawn="1">
  <p:cSld name="subtitl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FCE9B700-78CD-4A46-8766-AF0BB370C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4020341"/>
            <a:ext cx="11834341" cy="2666209"/>
          </a:xfrm>
          <a:custGeom>
            <a:avLst/>
            <a:gdLst>
              <a:gd name="T0" fmla="*/ 0 w 32870"/>
              <a:gd name="T1" fmla="*/ 2673 h 7243"/>
              <a:gd name="T2" fmla="*/ 0 w 32870"/>
              <a:gd name="T3" fmla="*/ 7243 h 7243"/>
              <a:gd name="T4" fmla="*/ 19357 w 32870"/>
              <a:gd name="T5" fmla="*/ 7227 h 7243"/>
              <a:gd name="T6" fmla="*/ 32870 w 32870"/>
              <a:gd name="T7" fmla="*/ 5129 h 7243"/>
              <a:gd name="T8" fmla="*/ 32870 w 32870"/>
              <a:gd name="T9" fmla="*/ 0 h 7243"/>
              <a:gd name="T10" fmla="*/ 18713 w 32870"/>
              <a:gd name="T11" fmla="*/ 2667 h 7243"/>
              <a:gd name="T12" fmla="*/ 0 w 32870"/>
              <a:gd name="T13" fmla="*/ 2673 h 7243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3690"/>
                </a:moveTo>
                <a:lnTo>
                  <a:pt x="0" y="10000"/>
                </a:lnTo>
                <a:lnTo>
                  <a:pt x="5889" y="9978"/>
                </a:lnTo>
                <a:cubicBezTo>
                  <a:pt x="7711" y="9924"/>
                  <a:pt x="9045" y="8853"/>
                  <a:pt x="10000" y="7081"/>
                </a:cubicBezTo>
                <a:lnTo>
                  <a:pt x="10000" y="0"/>
                </a:lnTo>
                <a:cubicBezTo>
                  <a:pt x="8680" y="2670"/>
                  <a:pt x="6906" y="3414"/>
                  <a:pt x="5697" y="3613"/>
                </a:cubicBezTo>
                <a:lnTo>
                  <a:pt x="0" y="3690"/>
                </a:lnTo>
                <a:close/>
              </a:path>
            </a:pathLst>
          </a:custGeom>
          <a:solidFill>
            <a:srgbClr val="B6B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6D37437-23D8-4818-9C76-1C816B514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856905"/>
          </a:xfrm>
          <a:custGeom>
            <a:avLst/>
            <a:gdLst>
              <a:gd name="T0" fmla="*/ 0 w 32870"/>
              <a:gd name="T1" fmla="*/ 0 h 13403"/>
              <a:gd name="T2" fmla="*/ 0 w 32870"/>
              <a:gd name="T3" fmla="*/ 13403 h 13403"/>
              <a:gd name="T4" fmla="*/ 18713 w 32870"/>
              <a:gd name="T5" fmla="*/ 13397 h 13403"/>
              <a:gd name="T6" fmla="*/ 32870 w 32870"/>
              <a:gd name="T7" fmla="*/ 10730 h 13403"/>
              <a:gd name="T8" fmla="*/ 32870 w 32870"/>
              <a:gd name="T9" fmla="*/ 0 h 13403"/>
              <a:gd name="T10" fmla="*/ 0 w 32870"/>
              <a:gd name="T11" fmla="*/ 0 h 1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3403">
                <a:moveTo>
                  <a:pt x="0" y="0"/>
                </a:moveTo>
                <a:lnTo>
                  <a:pt x="0" y="13403"/>
                </a:lnTo>
                <a:cubicBezTo>
                  <a:pt x="9000" y="13399"/>
                  <a:pt x="17833" y="13396"/>
                  <a:pt x="18713" y="13397"/>
                </a:cubicBezTo>
                <a:cubicBezTo>
                  <a:pt x="22399" y="13403"/>
                  <a:pt x="28631" y="13027"/>
                  <a:pt x="32870" y="10730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5A81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Väliotsikkosivu </a:t>
            </a:r>
            <a:br>
              <a:rPr lang="fi-FI"/>
            </a:br>
            <a:r>
              <a:rPr lang="fi-FI"/>
              <a:t>esityksen jäsentämiseen 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783772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2" type="title" preserve="1">
  <p:cSld name="titl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2">
            <a:extLst>
              <a:ext uri="{FF2B5EF4-FFF2-40B4-BE49-F238E27FC236}">
                <a16:creationId xmlns:a16="http://schemas.microsoft.com/office/drawing/2014/main" id="{05F8CEAE-2B96-485D-B411-8B7C510B0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3939871"/>
            <a:ext cx="11834341" cy="2720456"/>
          </a:xfrm>
          <a:custGeom>
            <a:avLst/>
            <a:gdLst>
              <a:gd name="T0" fmla="*/ 0 w 32870"/>
              <a:gd name="T1" fmla="*/ 2226 h 7380"/>
              <a:gd name="T2" fmla="*/ 0 w 32870"/>
              <a:gd name="T3" fmla="*/ 7380 h 7380"/>
              <a:gd name="T4" fmla="*/ 14422 w 32870"/>
              <a:gd name="T5" fmla="*/ 4565 h 7380"/>
              <a:gd name="T6" fmla="*/ 32870 w 32870"/>
              <a:gd name="T7" fmla="*/ 4560 h 7380"/>
              <a:gd name="T8" fmla="*/ 32870 w 32870"/>
              <a:gd name="T9" fmla="*/ 0 h 7380"/>
              <a:gd name="T10" fmla="*/ 13779 w 32870"/>
              <a:gd name="T11" fmla="*/ 16 h 7380"/>
              <a:gd name="T12" fmla="*/ 0 w 32870"/>
              <a:gd name="T13" fmla="*/ 2226 h 7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7380">
                <a:moveTo>
                  <a:pt x="0" y="2226"/>
                </a:moveTo>
                <a:lnTo>
                  <a:pt x="0" y="7380"/>
                </a:lnTo>
                <a:cubicBezTo>
                  <a:pt x="4241" y="4951"/>
                  <a:pt x="10659" y="4560"/>
                  <a:pt x="14422" y="4565"/>
                </a:cubicBezTo>
                <a:cubicBezTo>
                  <a:pt x="15294" y="4566"/>
                  <a:pt x="23963" y="4563"/>
                  <a:pt x="32870" y="4560"/>
                </a:cubicBezTo>
                <a:lnTo>
                  <a:pt x="32870" y="0"/>
                </a:lnTo>
                <a:cubicBezTo>
                  <a:pt x="23927" y="3"/>
                  <a:pt x="15112" y="8"/>
                  <a:pt x="13779" y="16"/>
                </a:cubicBezTo>
                <a:cubicBezTo>
                  <a:pt x="7620" y="56"/>
                  <a:pt x="3156" y="876"/>
                  <a:pt x="0" y="2226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E1153FAC-44DF-431E-A26D-60482F426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32577"/>
          </a:xfrm>
          <a:custGeom>
            <a:avLst/>
            <a:gdLst>
              <a:gd name="T0" fmla="*/ 32870 w 32870"/>
              <a:gd name="T1" fmla="*/ 11160 h 12864"/>
              <a:gd name="T2" fmla="*/ 32870 w 32870"/>
              <a:gd name="T3" fmla="*/ 0 h 12864"/>
              <a:gd name="T4" fmla="*/ 11591 w 32870"/>
              <a:gd name="T5" fmla="*/ 0 h 12864"/>
              <a:gd name="T6" fmla="*/ 0 w 32870"/>
              <a:gd name="T7" fmla="*/ 4209 h 12864"/>
              <a:gd name="T8" fmla="*/ 0 w 32870"/>
              <a:gd name="T9" fmla="*/ 12864 h 12864"/>
              <a:gd name="T10" fmla="*/ 13779 w 32870"/>
              <a:gd name="T11" fmla="*/ 10654 h 12864"/>
              <a:gd name="T12" fmla="*/ 32870 w 32870"/>
              <a:gd name="T13" fmla="*/ 10638 h 12864"/>
              <a:gd name="T14" fmla="*/ 32870 w 32870"/>
              <a:gd name="T15" fmla="*/ 11160 h 1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870" h="12864">
                <a:moveTo>
                  <a:pt x="32870" y="11160"/>
                </a:move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lnTo>
                  <a:pt x="0" y="12864"/>
                </a:lnTo>
                <a:cubicBezTo>
                  <a:pt x="3156" y="11514"/>
                  <a:pt x="7620" y="10694"/>
                  <a:pt x="13779" y="10654"/>
                </a:cubicBezTo>
                <a:cubicBezTo>
                  <a:pt x="15112" y="10646"/>
                  <a:pt x="23927" y="10641"/>
                  <a:pt x="32870" y="10638"/>
                </a:cubicBezTo>
                <a:lnTo>
                  <a:pt x="32870" y="1116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720931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Otsikko, Esityksen aloitussivu </a:t>
            </a:r>
            <a:br>
              <a:rPr lang="fi-FI"/>
            </a:br>
            <a:r>
              <a:rPr lang="fi-FI"/>
              <a:t>– </a:t>
            </a:r>
            <a:r>
              <a:rPr lang="fi-FI" err="1"/>
              <a:t>Arial</a:t>
            </a:r>
            <a:r>
              <a:rPr lang="fi-FI"/>
              <a:t> </a:t>
            </a:r>
            <a:r>
              <a:rPr lang="fi-FI" err="1"/>
              <a:t>Bold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5458" y="4737495"/>
            <a:ext cx="7068698" cy="642035"/>
          </a:xfrm>
        </p:spPr>
        <p:txBody>
          <a:bodyPr anchor="t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14" name="Päivämäärän paikkamerkki 3">
            <a:extLst>
              <a:ext uri="{FF2B5EF4-FFF2-40B4-BE49-F238E27FC236}">
                <a16:creationId xmlns:a16="http://schemas.microsoft.com/office/drawing/2014/main" id="{39075F1A-02C4-4735-B1E3-C64DC67FE1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004156" y="4737495"/>
            <a:ext cx="1240109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6.9.2022</a:t>
            </a:r>
            <a:endParaRPr lang="fi-FI" sz="1600">
              <a:solidFill>
                <a:schemeClr val="bg1"/>
              </a:solidFill>
            </a:endParaRPr>
          </a:p>
        </p:txBody>
      </p:sp>
      <p:sp>
        <p:nvSpPr>
          <p:cNvPr id="15" name="Alatunnisteen paikkamerkki 4">
            <a:extLst>
              <a:ext uri="{FF2B5EF4-FFF2-40B4-BE49-F238E27FC236}">
                <a16:creationId xmlns:a16="http://schemas.microsoft.com/office/drawing/2014/main" id="{6BD6B811-C650-4A18-9C6D-CB0DEFCA7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91172" y="4459962"/>
            <a:ext cx="4114800" cy="204601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Leena Koponen</a:t>
            </a:r>
            <a:endParaRPr lang="fi-FI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47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3" preserve="1" userDrawn="1">
  <p:cSld name="subtitl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FCE9B700-78CD-4A46-8766-AF0BB370C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4020341"/>
            <a:ext cx="11834341" cy="2666209"/>
          </a:xfrm>
          <a:custGeom>
            <a:avLst/>
            <a:gdLst>
              <a:gd name="T0" fmla="*/ 0 w 32870"/>
              <a:gd name="T1" fmla="*/ 2673 h 7243"/>
              <a:gd name="T2" fmla="*/ 0 w 32870"/>
              <a:gd name="T3" fmla="*/ 7243 h 7243"/>
              <a:gd name="T4" fmla="*/ 19357 w 32870"/>
              <a:gd name="T5" fmla="*/ 7227 h 7243"/>
              <a:gd name="T6" fmla="*/ 32870 w 32870"/>
              <a:gd name="T7" fmla="*/ 5129 h 7243"/>
              <a:gd name="T8" fmla="*/ 32870 w 32870"/>
              <a:gd name="T9" fmla="*/ 0 h 7243"/>
              <a:gd name="T10" fmla="*/ 18713 w 32870"/>
              <a:gd name="T11" fmla="*/ 2667 h 7243"/>
              <a:gd name="T12" fmla="*/ 0 w 32870"/>
              <a:gd name="T13" fmla="*/ 2673 h 7243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  <a:gd name="connsiteX0" fmla="*/ 0 w 10000"/>
              <a:gd name="connsiteY0" fmla="*/ 3690 h 10000"/>
              <a:gd name="connsiteX1" fmla="*/ 0 w 10000"/>
              <a:gd name="connsiteY1" fmla="*/ 10000 h 10000"/>
              <a:gd name="connsiteX2" fmla="*/ 5889 w 10000"/>
              <a:gd name="connsiteY2" fmla="*/ 9978 h 10000"/>
              <a:gd name="connsiteX3" fmla="*/ 10000 w 10000"/>
              <a:gd name="connsiteY3" fmla="*/ 7081 h 10000"/>
              <a:gd name="connsiteX4" fmla="*/ 10000 w 10000"/>
              <a:gd name="connsiteY4" fmla="*/ 0 h 10000"/>
              <a:gd name="connsiteX5" fmla="*/ 5697 w 10000"/>
              <a:gd name="connsiteY5" fmla="*/ 3613 h 10000"/>
              <a:gd name="connsiteX6" fmla="*/ 0 w 10000"/>
              <a:gd name="connsiteY6" fmla="*/ 369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3690"/>
                </a:moveTo>
                <a:lnTo>
                  <a:pt x="0" y="10000"/>
                </a:lnTo>
                <a:lnTo>
                  <a:pt x="5889" y="9978"/>
                </a:lnTo>
                <a:cubicBezTo>
                  <a:pt x="7711" y="9924"/>
                  <a:pt x="9045" y="8853"/>
                  <a:pt x="10000" y="7081"/>
                </a:cubicBezTo>
                <a:lnTo>
                  <a:pt x="10000" y="0"/>
                </a:lnTo>
                <a:cubicBezTo>
                  <a:pt x="8680" y="2670"/>
                  <a:pt x="6906" y="3414"/>
                  <a:pt x="5697" y="3613"/>
                </a:cubicBezTo>
                <a:lnTo>
                  <a:pt x="0" y="3690"/>
                </a:lnTo>
                <a:close/>
              </a:path>
            </a:pathLst>
          </a:custGeom>
          <a:solidFill>
            <a:srgbClr val="D9640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6D37437-23D8-4818-9C76-1C816B514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856905"/>
          </a:xfrm>
          <a:custGeom>
            <a:avLst/>
            <a:gdLst>
              <a:gd name="T0" fmla="*/ 0 w 32870"/>
              <a:gd name="T1" fmla="*/ 0 h 13403"/>
              <a:gd name="T2" fmla="*/ 0 w 32870"/>
              <a:gd name="T3" fmla="*/ 13403 h 13403"/>
              <a:gd name="T4" fmla="*/ 18713 w 32870"/>
              <a:gd name="T5" fmla="*/ 13397 h 13403"/>
              <a:gd name="T6" fmla="*/ 32870 w 32870"/>
              <a:gd name="T7" fmla="*/ 10730 h 13403"/>
              <a:gd name="T8" fmla="*/ 32870 w 32870"/>
              <a:gd name="T9" fmla="*/ 0 h 13403"/>
              <a:gd name="T10" fmla="*/ 0 w 32870"/>
              <a:gd name="T11" fmla="*/ 0 h 1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3403">
                <a:moveTo>
                  <a:pt x="0" y="0"/>
                </a:moveTo>
                <a:lnTo>
                  <a:pt x="0" y="13403"/>
                </a:lnTo>
                <a:cubicBezTo>
                  <a:pt x="9000" y="13399"/>
                  <a:pt x="17833" y="13396"/>
                  <a:pt x="18713" y="13397"/>
                </a:cubicBezTo>
                <a:cubicBezTo>
                  <a:pt x="22399" y="13403"/>
                  <a:pt x="28631" y="13027"/>
                  <a:pt x="32870" y="10730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BE5A0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Väliotsikkosivu </a:t>
            </a:r>
            <a:br>
              <a:rPr lang="fi-FI"/>
            </a:br>
            <a:r>
              <a:rPr lang="fi-FI"/>
              <a:t>esityksen jäsentämiseen 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393851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4" preserve="1" userDrawn="1">
  <p:cSld name="subtitl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>
            <a:extLst>
              <a:ext uri="{FF2B5EF4-FFF2-40B4-BE49-F238E27FC236}">
                <a16:creationId xmlns:a16="http://schemas.microsoft.com/office/drawing/2014/main" id="{699CDD43-C904-4C83-89E3-B4A65DCAA1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8632" y="180000"/>
            <a:ext cx="11834341" cy="6488159"/>
            <a:chOff x="178632" y="172167"/>
            <a:chExt cx="11834341" cy="6488159"/>
          </a:xfrm>
        </p:grpSpPr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90CE7767-6758-4913-9796-391DDD99B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3955066"/>
              <a:ext cx="11834341" cy="2705260"/>
            </a:xfrm>
            <a:custGeom>
              <a:avLst/>
              <a:gdLst>
                <a:gd name="T0" fmla="*/ 0 w 32870"/>
                <a:gd name="T1" fmla="*/ 2226 h 7510"/>
                <a:gd name="T2" fmla="*/ 0 w 32870"/>
                <a:gd name="T3" fmla="*/ 7510 h 7510"/>
                <a:gd name="T4" fmla="*/ 14422 w 32870"/>
                <a:gd name="T5" fmla="*/ 4695 h 7510"/>
                <a:gd name="T6" fmla="*/ 32870 w 32870"/>
                <a:gd name="T7" fmla="*/ 4690 h 7510"/>
                <a:gd name="T8" fmla="*/ 32870 w 32870"/>
                <a:gd name="T9" fmla="*/ 0 h 7510"/>
                <a:gd name="T10" fmla="*/ 13779 w 32870"/>
                <a:gd name="T11" fmla="*/ 16 h 7510"/>
                <a:gd name="T12" fmla="*/ 0 w 32870"/>
                <a:gd name="T13" fmla="*/ 2226 h 7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870" h="7510">
                  <a:moveTo>
                    <a:pt x="0" y="2226"/>
                  </a:moveTo>
                  <a:lnTo>
                    <a:pt x="0" y="7510"/>
                  </a:lnTo>
                  <a:cubicBezTo>
                    <a:pt x="4241" y="5081"/>
                    <a:pt x="10659" y="4690"/>
                    <a:pt x="14422" y="4695"/>
                  </a:cubicBezTo>
                  <a:cubicBezTo>
                    <a:pt x="15294" y="4696"/>
                    <a:pt x="23963" y="4693"/>
                    <a:pt x="32870" y="4690"/>
                  </a:cubicBezTo>
                  <a:lnTo>
                    <a:pt x="32870" y="0"/>
                  </a:lnTo>
                  <a:cubicBezTo>
                    <a:pt x="23927" y="3"/>
                    <a:pt x="15112" y="8"/>
                    <a:pt x="13779" y="16"/>
                  </a:cubicBezTo>
                  <a:cubicBezTo>
                    <a:pt x="7620" y="56"/>
                    <a:pt x="3156" y="876"/>
                    <a:pt x="0" y="2226"/>
                  </a:cubicBezTo>
                  <a:close/>
                </a:path>
              </a:pathLst>
            </a:custGeom>
            <a:solidFill>
              <a:srgbClr val="5770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C7A82CFE-FC2A-469E-AAFA-303040F09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172167"/>
              <a:ext cx="11834341" cy="4632577"/>
            </a:xfrm>
            <a:custGeom>
              <a:avLst/>
              <a:gdLst>
                <a:gd name="T0" fmla="*/ 0 w 32870"/>
                <a:gd name="T1" fmla="*/ 0 h 12864"/>
                <a:gd name="T2" fmla="*/ 0 w 32870"/>
                <a:gd name="T3" fmla="*/ 12864 h 12864"/>
                <a:gd name="T4" fmla="*/ 13779 w 32870"/>
                <a:gd name="T5" fmla="*/ 10654 h 12864"/>
                <a:gd name="T6" fmla="*/ 32870 w 32870"/>
                <a:gd name="T7" fmla="*/ 10638 h 12864"/>
                <a:gd name="T8" fmla="*/ 32870 w 32870"/>
                <a:gd name="T9" fmla="*/ 0 h 12864"/>
                <a:gd name="T10" fmla="*/ 0 w 32870"/>
                <a:gd name="T11" fmla="*/ 0 h 12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870" h="12864">
                  <a:moveTo>
                    <a:pt x="0" y="0"/>
                  </a:moveTo>
                  <a:lnTo>
                    <a:pt x="0" y="12864"/>
                  </a:lnTo>
                  <a:cubicBezTo>
                    <a:pt x="3156" y="11514"/>
                    <a:pt x="7620" y="10694"/>
                    <a:pt x="13779" y="10654"/>
                  </a:cubicBezTo>
                  <a:cubicBezTo>
                    <a:pt x="15112" y="10646"/>
                    <a:pt x="23927" y="10641"/>
                    <a:pt x="32870" y="10638"/>
                  </a:cubicBezTo>
                  <a:lnTo>
                    <a:pt x="3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Väliotsikkosivu </a:t>
            </a:r>
            <a:br>
              <a:rPr lang="fi-FI"/>
            </a:br>
            <a:r>
              <a:rPr lang="fi-FI"/>
              <a:t>esityksen jäsentämiseen 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2406992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5" preserve="1" userDrawn="1">
  <p:cSld name="subtitl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>
            <a:extLst>
              <a:ext uri="{FF2B5EF4-FFF2-40B4-BE49-F238E27FC236}">
                <a16:creationId xmlns:a16="http://schemas.microsoft.com/office/drawing/2014/main" id="{699CDD43-C904-4C83-89E3-B4A65DCAA1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8632" y="180000"/>
            <a:ext cx="11834341" cy="6488159"/>
            <a:chOff x="178632" y="172167"/>
            <a:chExt cx="11834341" cy="6488159"/>
          </a:xfrm>
        </p:grpSpPr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90CE7767-6758-4913-9796-391DDD99B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3955066"/>
              <a:ext cx="11834341" cy="2705260"/>
            </a:xfrm>
            <a:custGeom>
              <a:avLst/>
              <a:gdLst>
                <a:gd name="T0" fmla="*/ 0 w 32870"/>
                <a:gd name="T1" fmla="*/ 2226 h 7510"/>
                <a:gd name="T2" fmla="*/ 0 w 32870"/>
                <a:gd name="T3" fmla="*/ 7510 h 7510"/>
                <a:gd name="T4" fmla="*/ 14422 w 32870"/>
                <a:gd name="T5" fmla="*/ 4695 h 7510"/>
                <a:gd name="T6" fmla="*/ 32870 w 32870"/>
                <a:gd name="T7" fmla="*/ 4690 h 7510"/>
                <a:gd name="T8" fmla="*/ 32870 w 32870"/>
                <a:gd name="T9" fmla="*/ 0 h 7510"/>
                <a:gd name="T10" fmla="*/ 13779 w 32870"/>
                <a:gd name="T11" fmla="*/ 16 h 7510"/>
                <a:gd name="T12" fmla="*/ 0 w 32870"/>
                <a:gd name="T13" fmla="*/ 2226 h 7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870" h="7510">
                  <a:moveTo>
                    <a:pt x="0" y="2226"/>
                  </a:moveTo>
                  <a:lnTo>
                    <a:pt x="0" y="7510"/>
                  </a:lnTo>
                  <a:cubicBezTo>
                    <a:pt x="4241" y="5081"/>
                    <a:pt x="10659" y="4690"/>
                    <a:pt x="14422" y="4695"/>
                  </a:cubicBezTo>
                  <a:cubicBezTo>
                    <a:pt x="15294" y="4696"/>
                    <a:pt x="23963" y="4693"/>
                    <a:pt x="32870" y="4690"/>
                  </a:cubicBezTo>
                  <a:lnTo>
                    <a:pt x="32870" y="0"/>
                  </a:lnTo>
                  <a:cubicBezTo>
                    <a:pt x="23927" y="3"/>
                    <a:pt x="15112" y="8"/>
                    <a:pt x="13779" y="16"/>
                  </a:cubicBezTo>
                  <a:cubicBezTo>
                    <a:pt x="7620" y="56"/>
                    <a:pt x="3156" y="876"/>
                    <a:pt x="0" y="2226"/>
                  </a:cubicBezTo>
                  <a:close/>
                </a:path>
              </a:pathLst>
            </a:custGeom>
            <a:solidFill>
              <a:srgbClr val="B6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C7A82CFE-FC2A-469E-AAFA-303040F09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632" y="172167"/>
              <a:ext cx="11834341" cy="4632577"/>
            </a:xfrm>
            <a:custGeom>
              <a:avLst/>
              <a:gdLst>
                <a:gd name="T0" fmla="*/ 0 w 32870"/>
                <a:gd name="T1" fmla="*/ 0 h 12864"/>
                <a:gd name="T2" fmla="*/ 0 w 32870"/>
                <a:gd name="T3" fmla="*/ 12864 h 12864"/>
                <a:gd name="T4" fmla="*/ 13779 w 32870"/>
                <a:gd name="T5" fmla="*/ 10654 h 12864"/>
                <a:gd name="T6" fmla="*/ 32870 w 32870"/>
                <a:gd name="T7" fmla="*/ 10638 h 12864"/>
                <a:gd name="T8" fmla="*/ 32870 w 32870"/>
                <a:gd name="T9" fmla="*/ 0 h 12864"/>
                <a:gd name="T10" fmla="*/ 0 w 32870"/>
                <a:gd name="T11" fmla="*/ 0 h 12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870" h="12864">
                  <a:moveTo>
                    <a:pt x="0" y="0"/>
                  </a:moveTo>
                  <a:lnTo>
                    <a:pt x="0" y="12864"/>
                  </a:lnTo>
                  <a:cubicBezTo>
                    <a:pt x="3156" y="11514"/>
                    <a:pt x="7620" y="10694"/>
                    <a:pt x="13779" y="10654"/>
                  </a:cubicBezTo>
                  <a:cubicBezTo>
                    <a:pt x="15112" y="10646"/>
                    <a:pt x="23927" y="10641"/>
                    <a:pt x="32870" y="10638"/>
                  </a:cubicBezTo>
                  <a:lnTo>
                    <a:pt x="328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81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Väliotsikkosivu </a:t>
            </a:r>
            <a:br>
              <a:rPr lang="fi-FI"/>
            </a:br>
            <a:r>
              <a:rPr lang="fi-FI"/>
              <a:t>esityksen jäsentämiseen 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2105680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6" preserve="1" userDrawn="1">
  <p:cSld name="subtitle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2">
            <a:extLst>
              <a:ext uri="{FF2B5EF4-FFF2-40B4-BE49-F238E27FC236}">
                <a16:creationId xmlns:a16="http://schemas.microsoft.com/office/drawing/2014/main" id="{90CE7767-6758-4913-9796-391DDD99B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3962899"/>
            <a:ext cx="11834341" cy="2705260"/>
          </a:xfrm>
          <a:custGeom>
            <a:avLst/>
            <a:gdLst>
              <a:gd name="T0" fmla="*/ 0 w 32870"/>
              <a:gd name="T1" fmla="*/ 2226 h 7510"/>
              <a:gd name="T2" fmla="*/ 0 w 32870"/>
              <a:gd name="T3" fmla="*/ 7510 h 7510"/>
              <a:gd name="T4" fmla="*/ 14422 w 32870"/>
              <a:gd name="T5" fmla="*/ 4695 h 7510"/>
              <a:gd name="T6" fmla="*/ 32870 w 32870"/>
              <a:gd name="T7" fmla="*/ 4690 h 7510"/>
              <a:gd name="T8" fmla="*/ 32870 w 32870"/>
              <a:gd name="T9" fmla="*/ 0 h 7510"/>
              <a:gd name="T10" fmla="*/ 13779 w 32870"/>
              <a:gd name="T11" fmla="*/ 16 h 7510"/>
              <a:gd name="T12" fmla="*/ 0 w 32870"/>
              <a:gd name="T13" fmla="*/ 2226 h 7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7510">
                <a:moveTo>
                  <a:pt x="0" y="2226"/>
                </a:moveTo>
                <a:lnTo>
                  <a:pt x="0" y="7510"/>
                </a:lnTo>
                <a:cubicBezTo>
                  <a:pt x="4241" y="5081"/>
                  <a:pt x="10659" y="4690"/>
                  <a:pt x="14422" y="4695"/>
                </a:cubicBezTo>
                <a:cubicBezTo>
                  <a:pt x="15294" y="4696"/>
                  <a:pt x="23963" y="4693"/>
                  <a:pt x="32870" y="4690"/>
                </a:cubicBezTo>
                <a:lnTo>
                  <a:pt x="32870" y="0"/>
                </a:lnTo>
                <a:cubicBezTo>
                  <a:pt x="23927" y="3"/>
                  <a:pt x="15112" y="8"/>
                  <a:pt x="13779" y="16"/>
                </a:cubicBezTo>
                <a:cubicBezTo>
                  <a:pt x="7620" y="56"/>
                  <a:pt x="3156" y="876"/>
                  <a:pt x="0" y="2226"/>
                </a:cubicBezTo>
                <a:close/>
              </a:path>
            </a:pathLst>
          </a:custGeom>
          <a:solidFill>
            <a:srgbClr val="D9640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C7A82CFE-FC2A-469E-AAFA-303040F09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32577"/>
          </a:xfrm>
          <a:custGeom>
            <a:avLst/>
            <a:gdLst>
              <a:gd name="T0" fmla="*/ 0 w 32870"/>
              <a:gd name="T1" fmla="*/ 0 h 12864"/>
              <a:gd name="T2" fmla="*/ 0 w 32870"/>
              <a:gd name="T3" fmla="*/ 12864 h 12864"/>
              <a:gd name="T4" fmla="*/ 13779 w 32870"/>
              <a:gd name="T5" fmla="*/ 10654 h 12864"/>
              <a:gd name="T6" fmla="*/ 32870 w 32870"/>
              <a:gd name="T7" fmla="*/ 10638 h 12864"/>
              <a:gd name="T8" fmla="*/ 32870 w 32870"/>
              <a:gd name="T9" fmla="*/ 0 h 12864"/>
              <a:gd name="T10" fmla="*/ 0 w 32870"/>
              <a:gd name="T11" fmla="*/ 0 h 1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2870" h="12864">
                <a:moveTo>
                  <a:pt x="0" y="0"/>
                </a:moveTo>
                <a:lnTo>
                  <a:pt x="0" y="12864"/>
                </a:lnTo>
                <a:cubicBezTo>
                  <a:pt x="3156" y="11514"/>
                  <a:pt x="7620" y="10694"/>
                  <a:pt x="13779" y="10654"/>
                </a:cubicBezTo>
                <a:cubicBezTo>
                  <a:pt x="15112" y="10646"/>
                  <a:pt x="23927" y="10641"/>
                  <a:pt x="32870" y="10638"/>
                </a:cubicBezTo>
                <a:lnTo>
                  <a:pt x="32870" y="0"/>
                </a:lnTo>
                <a:lnTo>
                  <a:pt x="0" y="0"/>
                </a:lnTo>
                <a:close/>
              </a:path>
            </a:pathLst>
          </a:custGeom>
          <a:solidFill>
            <a:srgbClr val="BE5A0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1519434"/>
            <a:ext cx="7523132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Väliotsikkosivu </a:t>
            </a:r>
            <a:br>
              <a:rPr lang="fi-FI"/>
            </a:br>
            <a:r>
              <a:rPr lang="fi-FI"/>
              <a:t>esityksen jäsentämiseen 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3 riviä</a:t>
            </a:r>
          </a:p>
        </p:txBody>
      </p:sp>
    </p:spTree>
    <p:extLst>
      <p:ext uri="{BB962C8B-B14F-4D97-AF65-F5344CB8AC3E}">
        <p14:creationId xmlns:p14="http://schemas.microsoft.com/office/powerpoint/2010/main" val="2102583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kuva" preserve="1" userDrawn="1">
  <p:cSld name="subtitle_1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9">
            <a:extLst>
              <a:ext uri="{FF2B5EF4-FFF2-40B4-BE49-F238E27FC236}">
                <a16:creationId xmlns:a16="http://schemas.microsoft.com/office/drawing/2014/main" id="{14FF7E8B-4CDF-4CAC-83E6-4DFDE038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9144000" cy="6498000"/>
          </a:xfrm>
          <a:custGeom>
            <a:avLst/>
            <a:gdLst>
              <a:gd name="connsiteX0" fmla="*/ 0 w 9144000"/>
              <a:gd name="connsiteY0" fmla="*/ 0 h 6513234"/>
              <a:gd name="connsiteX1" fmla="*/ 9144000 w 9144000"/>
              <a:gd name="connsiteY1" fmla="*/ 0 h 6513234"/>
              <a:gd name="connsiteX2" fmla="*/ 9144000 w 9144000"/>
              <a:gd name="connsiteY2" fmla="*/ 6513234 h 6513234"/>
              <a:gd name="connsiteX3" fmla="*/ 0 w 9144000"/>
              <a:gd name="connsiteY3" fmla="*/ 6513234 h 6513234"/>
              <a:gd name="connsiteX4" fmla="*/ 0 w 9144000"/>
              <a:gd name="connsiteY4" fmla="*/ 0 h 6513234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9144000 w 9144000"/>
              <a:gd name="connsiteY2" fmla="*/ 6513234 h 6514355"/>
              <a:gd name="connsiteX3" fmla="*/ 7431035 w 9144000"/>
              <a:gd name="connsiteY3" fmla="*/ 6514355 h 6514355"/>
              <a:gd name="connsiteX4" fmla="*/ 0 w 9144000"/>
              <a:gd name="connsiteY4" fmla="*/ 6513234 h 6514355"/>
              <a:gd name="connsiteX5" fmla="*/ 0 w 9144000"/>
              <a:gd name="connsiteY5" fmla="*/ 0 h 6514355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7431035 w 9144000"/>
              <a:gd name="connsiteY2" fmla="*/ 6514355 h 6514355"/>
              <a:gd name="connsiteX3" fmla="*/ 0 w 9144000"/>
              <a:gd name="connsiteY3" fmla="*/ 6513234 h 6514355"/>
              <a:gd name="connsiteX4" fmla="*/ 0 w 9144000"/>
              <a:gd name="connsiteY4" fmla="*/ 0 h 651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514355">
                <a:moveTo>
                  <a:pt x="0" y="0"/>
                </a:moveTo>
                <a:lnTo>
                  <a:pt x="9144000" y="0"/>
                </a:lnTo>
                <a:lnTo>
                  <a:pt x="7431035" y="6514355"/>
                </a:lnTo>
                <a:lnTo>
                  <a:pt x="0" y="6513234"/>
                </a:lnTo>
                <a:lnTo>
                  <a:pt x="0" y="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2451851"/>
            <a:ext cx="6450106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Kuvallinen</a:t>
            </a:r>
            <a:r>
              <a:rPr lang="en-GB"/>
              <a:t> </a:t>
            </a:r>
            <a:br>
              <a:rPr lang="en-GB"/>
            </a:br>
            <a:r>
              <a:rPr lang="en-GB" err="1"/>
              <a:t>väliotsikkosivu</a:t>
            </a:r>
            <a:r>
              <a:rPr lang="en-GB"/>
              <a:t> </a:t>
            </a:r>
            <a:r>
              <a:rPr lang="en-GB" err="1"/>
              <a:t>esityksen</a:t>
            </a:r>
            <a:r>
              <a:rPr lang="en-GB"/>
              <a:t> </a:t>
            </a:r>
            <a:r>
              <a:rPr lang="en-GB" err="1"/>
              <a:t>jäsentämiseen</a:t>
            </a:r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A1F3F41D-5BA7-4AD3-81B0-B935DD9E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601865" y="180000"/>
            <a:ext cx="441073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550984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kuva 2" preserve="1" userDrawn="1">
  <p:cSld name="subtitle_2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9">
            <a:extLst>
              <a:ext uri="{FF2B5EF4-FFF2-40B4-BE49-F238E27FC236}">
                <a16:creationId xmlns:a16="http://schemas.microsoft.com/office/drawing/2014/main" id="{86227721-48B2-43B3-8526-34B0C73A1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9144000" cy="6498000"/>
          </a:xfrm>
          <a:custGeom>
            <a:avLst/>
            <a:gdLst>
              <a:gd name="connsiteX0" fmla="*/ 0 w 9144000"/>
              <a:gd name="connsiteY0" fmla="*/ 0 h 6513234"/>
              <a:gd name="connsiteX1" fmla="*/ 9144000 w 9144000"/>
              <a:gd name="connsiteY1" fmla="*/ 0 h 6513234"/>
              <a:gd name="connsiteX2" fmla="*/ 9144000 w 9144000"/>
              <a:gd name="connsiteY2" fmla="*/ 6513234 h 6513234"/>
              <a:gd name="connsiteX3" fmla="*/ 0 w 9144000"/>
              <a:gd name="connsiteY3" fmla="*/ 6513234 h 6513234"/>
              <a:gd name="connsiteX4" fmla="*/ 0 w 9144000"/>
              <a:gd name="connsiteY4" fmla="*/ 0 h 6513234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9144000 w 9144000"/>
              <a:gd name="connsiteY2" fmla="*/ 6513234 h 6514355"/>
              <a:gd name="connsiteX3" fmla="*/ 7431035 w 9144000"/>
              <a:gd name="connsiteY3" fmla="*/ 6514355 h 6514355"/>
              <a:gd name="connsiteX4" fmla="*/ 0 w 9144000"/>
              <a:gd name="connsiteY4" fmla="*/ 6513234 h 6514355"/>
              <a:gd name="connsiteX5" fmla="*/ 0 w 9144000"/>
              <a:gd name="connsiteY5" fmla="*/ 0 h 6514355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7431035 w 9144000"/>
              <a:gd name="connsiteY2" fmla="*/ 6514355 h 6514355"/>
              <a:gd name="connsiteX3" fmla="*/ 0 w 9144000"/>
              <a:gd name="connsiteY3" fmla="*/ 6513234 h 6514355"/>
              <a:gd name="connsiteX4" fmla="*/ 0 w 9144000"/>
              <a:gd name="connsiteY4" fmla="*/ 0 h 651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514355">
                <a:moveTo>
                  <a:pt x="0" y="0"/>
                </a:moveTo>
                <a:lnTo>
                  <a:pt x="9144000" y="0"/>
                </a:lnTo>
                <a:lnTo>
                  <a:pt x="7431035" y="6514355"/>
                </a:lnTo>
                <a:lnTo>
                  <a:pt x="0" y="6513234"/>
                </a:lnTo>
                <a:lnTo>
                  <a:pt x="0" y="0"/>
                </a:lnTo>
                <a:close/>
              </a:path>
            </a:pathLst>
          </a:custGeom>
          <a:solidFill>
            <a:srgbClr val="5A81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2451851"/>
            <a:ext cx="6450106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Kuvallinen</a:t>
            </a:r>
            <a:r>
              <a:rPr lang="en-GB"/>
              <a:t> </a:t>
            </a:r>
            <a:br>
              <a:rPr lang="en-GB"/>
            </a:br>
            <a:r>
              <a:rPr lang="en-GB" err="1"/>
              <a:t>väliotsikkosivu</a:t>
            </a:r>
            <a:r>
              <a:rPr lang="en-GB"/>
              <a:t> </a:t>
            </a:r>
            <a:r>
              <a:rPr lang="en-GB" err="1"/>
              <a:t>esityksen</a:t>
            </a:r>
            <a:r>
              <a:rPr lang="en-GB"/>
              <a:t> </a:t>
            </a:r>
            <a:r>
              <a:rPr lang="en-GB" err="1"/>
              <a:t>jäsentämiseen</a:t>
            </a:r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A1F3F41D-5BA7-4AD3-81B0-B935DD9E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603200" y="180000"/>
            <a:ext cx="441073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933064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san ylätunniste kuva 3" preserve="1" userDrawn="1">
  <p:cSld name="subtitle_3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9">
            <a:extLst>
              <a:ext uri="{FF2B5EF4-FFF2-40B4-BE49-F238E27FC236}">
                <a16:creationId xmlns:a16="http://schemas.microsoft.com/office/drawing/2014/main" id="{F4B276F3-D064-4656-A9E4-A4F6D1ABB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9144000" cy="6498000"/>
          </a:xfrm>
          <a:custGeom>
            <a:avLst/>
            <a:gdLst>
              <a:gd name="connsiteX0" fmla="*/ 0 w 9144000"/>
              <a:gd name="connsiteY0" fmla="*/ 0 h 6513234"/>
              <a:gd name="connsiteX1" fmla="*/ 9144000 w 9144000"/>
              <a:gd name="connsiteY1" fmla="*/ 0 h 6513234"/>
              <a:gd name="connsiteX2" fmla="*/ 9144000 w 9144000"/>
              <a:gd name="connsiteY2" fmla="*/ 6513234 h 6513234"/>
              <a:gd name="connsiteX3" fmla="*/ 0 w 9144000"/>
              <a:gd name="connsiteY3" fmla="*/ 6513234 h 6513234"/>
              <a:gd name="connsiteX4" fmla="*/ 0 w 9144000"/>
              <a:gd name="connsiteY4" fmla="*/ 0 h 6513234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9144000 w 9144000"/>
              <a:gd name="connsiteY2" fmla="*/ 6513234 h 6514355"/>
              <a:gd name="connsiteX3" fmla="*/ 7431035 w 9144000"/>
              <a:gd name="connsiteY3" fmla="*/ 6514355 h 6514355"/>
              <a:gd name="connsiteX4" fmla="*/ 0 w 9144000"/>
              <a:gd name="connsiteY4" fmla="*/ 6513234 h 6514355"/>
              <a:gd name="connsiteX5" fmla="*/ 0 w 9144000"/>
              <a:gd name="connsiteY5" fmla="*/ 0 h 6514355"/>
              <a:gd name="connsiteX0" fmla="*/ 0 w 9144000"/>
              <a:gd name="connsiteY0" fmla="*/ 0 h 6514355"/>
              <a:gd name="connsiteX1" fmla="*/ 9144000 w 9144000"/>
              <a:gd name="connsiteY1" fmla="*/ 0 h 6514355"/>
              <a:gd name="connsiteX2" fmla="*/ 7431035 w 9144000"/>
              <a:gd name="connsiteY2" fmla="*/ 6514355 h 6514355"/>
              <a:gd name="connsiteX3" fmla="*/ 0 w 9144000"/>
              <a:gd name="connsiteY3" fmla="*/ 6513234 h 6514355"/>
              <a:gd name="connsiteX4" fmla="*/ 0 w 9144000"/>
              <a:gd name="connsiteY4" fmla="*/ 0 h 651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6514355">
                <a:moveTo>
                  <a:pt x="0" y="0"/>
                </a:moveTo>
                <a:lnTo>
                  <a:pt x="9144000" y="0"/>
                </a:lnTo>
                <a:lnTo>
                  <a:pt x="7431035" y="6514355"/>
                </a:lnTo>
                <a:lnTo>
                  <a:pt x="0" y="6513234"/>
                </a:lnTo>
                <a:lnTo>
                  <a:pt x="0" y="0"/>
                </a:lnTo>
                <a:close/>
              </a:path>
            </a:pathLst>
          </a:custGeom>
          <a:solidFill>
            <a:srgbClr val="D964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2318" y="2451851"/>
            <a:ext cx="6450106" cy="1980640"/>
          </a:xfrm>
        </p:spPr>
        <p:txBody>
          <a:bodyPr anchor="ctr" anchorCtr="0"/>
          <a:lstStyle>
            <a:lvl1pPr>
              <a:lnSpc>
                <a:spcPct val="95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Kuvallinen</a:t>
            </a:r>
            <a:r>
              <a:rPr lang="en-GB"/>
              <a:t> </a:t>
            </a:r>
            <a:br>
              <a:rPr lang="en-GB"/>
            </a:br>
            <a:r>
              <a:rPr lang="en-GB" err="1"/>
              <a:t>väliotsikkosivu</a:t>
            </a:r>
            <a:r>
              <a:rPr lang="en-GB"/>
              <a:t> </a:t>
            </a:r>
            <a:r>
              <a:rPr lang="en-GB" err="1"/>
              <a:t>esityksen</a:t>
            </a:r>
            <a:r>
              <a:rPr lang="en-GB"/>
              <a:t> </a:t>
            </a:r>
            <a:r>
              <a:rPr lang="en-GB" err="1"/>
              <a:t>jäsentämiseen</a:t>
            </a:r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A1F3F41D-5BA7-4AD3-81B0-B935DD9EF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603200" y="180000"/>
            <a:ext cx="4410734" cy="6498000"/>
          </a:xfrm>
          <a:custGeom>
            <a:avLst/>
            <a:gdLst>
              <a:gd name="connsiteX0" fmla="*/ 0 w 4408944"/>
              <a:gd name="connsiteY0" fmla="*/ 0 h 6488358"/>
              <a:gd name="connsiteX1" fmla="*/ 4408944 w 4408944"/>
              <a:gd name="connsiteY1" fmla="*/ 0 h 6488358"/>
              <a:gd name="connsiteX2" fmla="*/ 4408944 w 4408944"/>
              <a:gd name="connsiteY2" fmla="*/ 6488358 h 6488358"/>
              <a:gd name="connsiteX3" fmla="*/ 0 w 4408944"/>
              <a:gd name="connsiteY3" fmla="*/ 6488358 h 6488358"/>
              <a:gd name="connsiteX4" fmla="*/ 0 w 4408944"/>
              <a:gd name="connsiteY4" fmla="*/ 0 h 6488358"/>
              <a:gd name="connsiteX0" fmla="*/ 0 w 4408944"/>
              <a:gd name="connsiteY0" fmla="*/ 2612 h 6490970"/>
              <a:gd name="connsiteX1" fmla="*/ 1703017 w 4408944"/>
              <a:gd name="connsiteY1" fmla="*/ 0 h 6490970"/>
              <a:gd name="connsiteX2" fmla="*/ 4408944 w 4408944"/>
              <a:gd name="connsiteY2" fmla="*/ 2612 h 6490970"/>
              <a:gd name="connsiteX3" fmla="*/ 4408944 w 4408944"/>
              <a:gd name="connsiteY3" fmla="*/ 6490970 h 6490970"/>
              <a:gd name="connsiteX4" fmla="*/ 0 w 4408944"/>
              <a:gd name="connsiteY4" fmla="*/ 6490970 h 6490970"/>
              <a:gd name="connsiteX5" fmla="*/ 0 w 4408944"/>
              <a:gd name="connsiteY5" fmla="*/ 2612 h 6490970"/>
              <a:gd name="connsiteX0" fmla="*/ 399196 w 4808140"/>
              <a:gd name="connsiteY0" fmla="*/ 481490 h 6969848"/>
              <a:gd name="connsiteX1" fmla="*/ 2102213 w 4808140"/>
              <a:gd name="connsiteY1" fmla="*/ 478878 h 6969848"/>
              <a:gd name="connsiteX2" fmla="*/ 4808140 w 4808140"/>
              <a:gd name="connsiteY2" fmla="*/ 481490 h 6969848"/>
              <a:gd name="connsiteX3" fmla="*/ 4808140 w 4808140"/>
              <a:gd name="connsiteY3" fmla="*/ 6969848 h 6969848"/>
              <a:gd name="connsiteX4" fmla="*/ 399196 w 4808140"/>
              <a:gd name="connsiteY4" fmla="*/ 6969848 h 6969848"/>
              <a:gd name="connsiteX5" fmla="*/ 399196 w 4808140"/>
              <a:gd name="connsiteY5" fmla="*/ 481490 h 6969848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707025 w 4696869"/>
              <a:gd name="connsiteY0" fmla="*/ 2450537 h 6490970"/>
              <a:gd name="connsiteX1" fmla="*/ 1990942 w 4696869"/>
              <a:gd name="connsiteY1" fmla="*/ 0 h 6490970"/>
              <a:gd name="connsiteX2" fmla="*/ 4696869 w 4696869"/>
              <a:gd name="connsiteY2" fmla="*/ 2612 h 6490970"/>
              <a:gd name="connsiteX3" fmla="*/ 4696869 w 4696869"/>
              <a:gd name="connsiteY3" fmla="*/ 6490970 h 6490970"/>
              <a:gd name="connsiteX4" fmla="*/ 287925 w 4696869"/>
              <a:gd name="connsiteY4" fmla="*/ 6490970 h 6490970"/>
              <a:gd name="connsiteX5" fmla="*/ 707025 w 4696869"/>
              <a:gd name="connsiteY5" fmla="*/ 2450537 h 6490970"/>
              <a:gd name="connsiteX0" fmla="*/ 420890 w 4410734"/>
              <a:gd name="connsiteY0" fmla="*/ 2450537 h 6490970"/>
              <a:gd name="connsiteX1" fmla="*/ 1704807 w 4410734"/>
              <a:gd name="connsiteY1" fmla="*/ 0 h 6490970"/>
              <a:gd name="connsiteX2" fmla="*/ 4410734 w 4410734"/>
              <a:gd name="connsiteY2" fmla="*/ 2612 h 6490970"/>
              <a:gd name="connsiteX3" fmla="*/ 4410734 w 4410734"/>
              <a:gd name="connsiteY3" fmla="*/ 6490970 h 6490970"/>
              <a:gd name="connsiteX4" fmla="*/ 1790 w 4410734"/>
              <a:gd name="connsiteY4" fmla="*/ 6490970 h 6490970"/>
              <a:gd name="connsiteX5" fmla="*/ 420890 w 4410734"/>
              <a:gd name="connsiteY5" fmla="*/ 2450537 h 64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0734" h="6490970">
                <a:moveTo>
                  <a:pt x="420890" y="2450537"/>
                </a:moveTo>
                <a:cubicBezTo>
                  <a:pt x="704726" y="1368709"/>
                  <a:pt x="1192233" y="476250"/>
                  <a:pt x="1704807" y="0"/>
                </a:cubicBezTo>
                <a:lnTo>
                  <a:pt x="4410734" y="2612"/>
                </a:lnTo>
                <a:lnTo>
                  <a:pt x="4410734" y="6490970"/>
                </a:lnTo>
                <a:lnTo>
                  <a:pt x="1790" y="6490970"/>
                </a:lnTo>
                <a:cubicBezTo>
                  <a:pt x="-18659" y="5206377"/>
                  <a:pt x="137054" y="3532365"/>
                  <a:pt x="420890" y="245053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986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preserve="1" userDrawn="1">
  <p:cSld name="only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34B3679A-A389-400D-A744-C43C22701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EF9C706D-5C6A-42FA-B522-02CB8028F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A08CEC9F-7456-473A-8F4A-6918F37BC3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187092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 preserve="1">
  <p:cSld name="kml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CB941E6F-111D-4022-8CFD-1CC1B2ADB7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3A4A4694-9735-4EF6-8D9E-9C60AE2853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674144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etus" type="title" preserve="1">
  <p:cSld name="endp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3">
            <a:extLst>
              <a:ext uri="{FF2B5EF4-FFF2-40B4-BE49-F238E27FC236}">
                <a16:creationId xmlns:a16="http://schemas.microsoft.com/office/drawing/2014/main" id="{E1153FAC-44DF-431E-A26D-60482F426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11834341" cy="4639603"/>
          </a:xfrm>
          <a:custGeom>
            <a:avLst/>
            <a:gdLst>
              <a:gd name="T0" fmla="*/ 32870 w 32870"/>
              <a:gd name="T1" fmla="*/ 11160 h 12864"/>
              <a:gd name="T2" fmla="*/ 32870 w 32870"/>
              <a:gd name="T3" fmla="*/ 0 h 12864"/>
              <a:gd name="T4" fmla="*/ 11591 w 32870"/>
              <a:gd name="T5" fmla="*/ 0 h 12864"/>
              <a:gd name="T6" fmla="*/ 0 w 32870"/>
              <a:gd name="T7" fmla="*/ 4209 h 12864"/>
              <a:gd name="T8" fmla="*/ 0 w 32870"/>
              <a:gd name="T9" fmla="*/ 12864 h 12864"/>
              <a:gd name="T10" fmla="*/ 13779 w 32870"/>
              <a:gd name="T11" fmla="*/ 10654 h 12864"/>
              <a:gd name="T12" fmla="*/ 32870 w 32870"/>
              <a:gd name="T13" fmla="*/ 10638 h 12864"/>
              <a:gd name="T14" fmla="*/ 32870 w 32870"/>
              <a:gd name="T15" fmla="*/ 11160 h 12864"/>
              <a:gd name="connsiteX0" fmla="*/ 32870 w 32870"/>
              <a:gd name="connsiteY0" fmla="*/ 11160 h 13093"/>
              <a:gd name="connsiteX1" fmla="*/ 32870 w 32870"/>
              <a:gd name="connsiteY1" fmla="*/ 0 h 13093"/>
              <a:gd name="connsiteX2" fmla="*/ 11591 w 32870"/>
              <a:gd name="connsiteY2" fmla="*/ 0 h 13093"/>
              <a:gd name="connsiteX3" fmla="*/ 0 w 32870"/>
              <a:gd name="connsiteY3" fmla="*/ 4209 h 13093"/>
              <a:gd name="connsiteX4" fmla="*/ 0 w 32870"/>
              <a:gd name="connsiteY4" fmla="*/ 12864 h 13093"/>
              <a:gd name="connsiteX5" fmla="*/ 32870 w 32870"/>
              <a:gd name="connsiteY5" fmla="*/ 10638 h 13093"/>
              <a:gd name="connsiteX6" fmla="*/ 32870 w 32870"/>
              <a:gd name="connsiteY6" fmla="*/ 11160 h 13093"/>
              <a:gd name="connsiteX0" fmla="*/ 32870 w 32870"/>
              <a:gd name="connsiteY0" fmla="*/ 11160 h 12864"/>
              <a:gd name="connsiteX1" fmla="*/ 32870 w 32870"/>
              <a:gd name="connsiteY1" fmla="*/ 0 h 12864"/>
              <a:gd name="connsiteX2" fmla="*/ 11591 w 32870"/>
              <a:gd name="connsiteY2" fmla="*/ 0 h 12864"/>
              <a:gd name="connsiteX3" fmla="*/ 0 w 32870"/>
              <a:gd name="connsiteY3" fmla="*/ 4209 h 12864"/>
              <a:gd name="connsiteX4" fmla="*/ 0 w 32870"/>
              <a:gd name="connsiteY4" fmla="*/ 12864 h 12864"/>
              <a:gd name="connsiteX5" fmla="*/ 32870 w 32870"/>
              <a:gd name="connsiteY5" fmla="*/ 10638 h 12864"/>
              <a:gd name="connsiteX6" fmla="*/ 32870 w 32870"/>
              <a:gd name="connsiteY6" fmla="*/ 11160 h 12864"/>
              <a:gd name="connsiteX0" fmla="*/ 32870 w 32870"/>
              <a:gd name="connsiteY0" fmla="*/ 10638 h 12864"/>
              <a:gd name="connsiteX1" fmla="*/ 32870 w 32870"/>
              <a:gd name="connsiteY1" fmla="*/ 0 h 12864"/>
              <a:gd name="connsiteX2" fmla="*/ 11591 w 32870"/>
              <a:gd name="connsiteY2" fmla="*/ 0 h 12864"/>
              <a:gd name="connsiteX3" fmla="*/ 0 w 32870"/>
              <a:gd name="connsiteY3" fmla="*/ 4209 h 12864"/>
              <a:gd name="connsiteX4" fmla="*/ 0 w 32870"/>
              <a:gd name="connsiteY4" fmla="*/ 12864 h 12864"/>
              <a:gd name="connsiteX5" fmla="*/ 32870 w 32870"/>
              <a:gd name="connsiteY5" fmla="*/ 10638 h 12864"/>
              <a:gd name="connsiteX0" fmla="*/ 32870 w 32870"/>
              <a:gd name="connsiteY0" fmla="*/ 10638 h 12864"/>
              <a:gd name="connsiteX1" fmla="*/ 32870 w 32870"/>
              <a:gd name="connsiteY1" fmla="*/ 0 h 12864"/>
              <a:gd name="connsiteX2" fmla="*/ 11591 w 32870"/>
              <a:gd name="connsiteY2" fmla="*/ 0 h 12864"/>
              <a:gd name="connsiteX3" fmla="*/ 0 w 32870"/>
              <a:gd name="connsiteY3" fmla="*/ 4209 h 12864"/>
              <a:gd name="connsiteX4" fmla="*/ 0 w 32870"/>
              <a:gd name="connsiteY4" fmla="*/ 12864 h 12864"/>
              <a:gd name="connsiteX5" fmla="*/ 32870 w 32870"/>
              <a:gd name="connsiteY5" fmla="*/ 10638 h 12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2864">
                <a:moveTo>
                  <a:pt x="32870" y="10638"/>
                </a:move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lnTo>
                  <a:pt x="0" y="12864"/>
                </a:lnTo>
                <a:cubicBezTo>
                  <a:pt x="65" y="12881"/>
                  <a:pt x="32861" y="10626"/>
                  <a:pt x="32870" y="10638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" name="Freeform 12">
            <a:extLst>
              <a:ext uri="{FF2B5EF4-FFF2-40B4-BE49-F238E27FC236}">
                <a16:creationId xmlns:a16="http://schemas.microsoft.com/office/drawing/2014/main" id="{05F8CEAE-2B96-485D-B411-8B7C510B0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4016534"/>
            <a:ext cx="11834341" cy="2661466"/>
          </a:xfrm>
          <a:custGeom>
            <a:avLst/>
            <a:gdLst>
              <a:gd name="T0" fmla="*/ 0 w 32870"/>
              <a:gd name="T1" fmla="*/ 2226 h 7380"/>
              <a:gd name="T2" fmla="*/ 0 w 32870"/>
              <a:gd name="T3" fmla="*/ 7380 h 7380"/>
              <a:gd name="T4" fmla="*/ 14422 w 32870"/>
              <a:gd name="T5" fmla="*/ 4565 h 7380"/>
              <a:gd name="T6" fmla="*/ 32870 w 32870"/>
              <a:gd name="T7" fmla="*/ 4560 h 7380"/>
              <a:gd name="T8" fmla="*/ 32870 w 32870"/>
              <a:gd name="T9" fmla="*/ 0 h 7380"/>
              <a:gd name="T10" fmla="*/ 13779 w 32870"/>
              <a:gd name="T11" fmla="*/ 16 h 7380"/>
              <a:gd name="T12" fmla="*/ 0 w 32870"/>
              <a:gd name="T13" fmla="*/ 2226 h 7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7380">
                <a:moveTo>
                  <a:pt x="0" y="2226"/>
                </a:moveTo>
                <a:lnTo>
                  <a:pt x="0" y="7380"/>
                </a:lnTo>
                <a:cubicBezTo>
                  <a:pt x="4241" y="4951"/>
                  <a:pt x="10659" y="4560"/>
                  <a:pt x="14422" y="4565"/>
                </a:cubicBezTo>
                <a:cubicBezTo>
                  <a:pt x="15294" y="4566"/>
                  <a:pt x="23963" y="4563"/>
                  <a:pt x="32870" y="4560"/>
                </a:cubicBezTo>
                <a:lnTo>
                  <a:pt x="32870" y="0"/>
                </a:lnTo>
                <a:cubicBezTo>
                  <a:pt x="23927" y="3"/>
                  <a:pt x="15112" y="8"/>
                  <a:pt x="13779" y="16"/>
                </a:cubicBezTo>
                <a:cubicBezTo>
                  <a:pt x="7620" y="56"/>
                  <a:pt x="3156" y="876"/>
                  <a:pt x="0" y="2226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755647"/>
            <a:ext cx="8193024" cy="1170923"/>
          </a:xfrm>
        </p:spPr>
        <p:txBody>
          <a:bodyPr anchor="b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Loppunosto</a:t>
            </a:r>
            <a:r>
              <a:rPr lang="en-GB"/>
              <a:t> / </a:t>
            </a:r>
            <a:r>
              <a:rPr lang="en-GB" err="1"/>
              <a:t>kehoitus</a:t>
            </a:r>
            <a:r>
              <a:rPr lang="en-GB"/>
              <a:t> 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12948" y="4375404"/>
            <a:ext cx="8193024" cy="891540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Esittäjän sähköpostiosoite, tasaus oikeaan reunaan</a:t>
            </a:r>
            <a:br>
              <a:rPr lang="fi-FI"/>
            </a:br>
            <a:r>
              <a:rPr lang="fi-FI"/>
              <a:t>Toinen rivi tarvittaessa</a:t>
            </a:r>
            <a:br>
              <a:rPr lang="fi-FI"/>
            </a:br>
            <a:r>
              <a:rPr lang="fi-FI"/>
              <a:t>ely-keskus.fi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08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3" preserve="1" userDrawn="1">
  <p:cSld name="titl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19E26A5B-0527-2A40-8198-D97AB2849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0" y="180000"/>
            <a:ext cx="11834343" cy="5653369"/>
          </a:xfrm>
          <a:custGeom>
            <a:avLst/>
            <a:gdLst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3830951 h 5653369"/>
              <a:gd name="connsiteX4" fmla="*/ 11834343 w 11834343"/>
              <a:gd name="connsiteY4" fmla="*/ 4781242 h 5653369"/>
              <a:gd name="connsiteX5" fmla="*/ 2 w 11834343"/>
              <a:gd name="connsiteY5" fmla="*/ 5653369 h 5653369"/>
              <a:gd name="connsiteX6" fmla="*/ 2 w 11834343"/>
              <a:gd name="connsiteY6" fmla="*/ 4632577 h 5653369"/>
              <a:gd name="connsiteX7" fmla="*/ 2 w 11834343"/>
              <a:gd name="connsiteY7" fmla="*/ 2262418 h 5653369"/>
              <a:gd name="connsiteX8" fmla="*/ 2 w 11834343"/>
              <a:gd name="connsiteY8" fmla="*/ 1515743 h 5653369"/>
              <a:gd name="connsiteX9" fmla="*/ 4173164 w 11834343"/>
              <a:gd name="connsiteY9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3830951 h 5653369"/>
              <a:gd name="connsiteX4" fmla="*/ 11834343 w 11834343"/>
              <a:gd name="connsiteY4" fmla="*/ 4781242 h 5653369"/>
              <a:gd name="connsiteX5" fmla="*/ 2 w 11834343"/>
              <a:gd name="connsiteY5" fmla="*/ 5653369 h 5653369"/>
              <a:gd name="connsiteX6" fmla="*/ 2 w 11834343"/>
              <a:gd name="connsiteY6" fmla="*/ 2262418 h 5653369"/>
              <a:gd name="connsiteX7" fmla="*/ 2 w 11834343"/>
              <a:gd name="connsiteY7" fmla="*/ 1515743 h 5653369"/>
              <a:gd name="connsiteX8" fmla="*/ 4173164 w 11834343"/>
              <a:gd name="connsiteY8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3830951 h 5653369"/>
              <a:gd name="connsiteX4" fmla="*/ 11834343 w 11834343"/>
              <a:gd name="connsiteY4" fmla="*/ 4781242 h 5653369"/>
              <a:gd name="connsiteX5" fmla="*/ 2 w 11834343"/>
              <a:gd name="connsiteY5" fmla="*/ 5653369 h 5653369"/>
              <a:gd name="connsiteX6" fmla="*/ 2 w 11834343"/>
              <a:gd name="connsiteY6" fmla="*/ 1515743 h 5653369"/>
              <a:gd name="connsiteX7" fmla="*/ 4173164 w 11834343"/>
              <a:gd name="connsiteY7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613369 h 5653369"/>
              <a:gd name="connsiteX3" fmla="*/ 11834343 w 11834343"/>
              <a:gd name="connsiteY3" fmla="*/ 4781242 h 5653369"/>
              <a:gd name="connsiteX4" fmla="*/ 2 w 11834343"/>
              <a:gd name="connsiteY4" fmla="*/ 5653369 h 5653369"/>
              <a:gd name="connsiteX5" fmla="*/ 2 w 11834343"/>
              <a:gd name="connsiteY5" fmla="*/ 1515743 h 5653369"/>
              <a:gd name="connsiteX6" fmla="*/ 4173164 w 11834343"/>
              <a:gd name="connsiteY6" fmla="*/ 0 h 5653369"/>
              <a:gd name="connsiteX0" fmla="*/ 4173164 w 11834343"/>
              <a:gd name="connsiteY0" fmla="*/ 0 h 5653369"/>
              <a:gd name="connsiteX1" fmla="*/ 11834343 w 11834343"/>
              <a:gd name="connsiteY1" fmla="*/ 0 h 5653369"/>
              <a:gd name="connsiteX2" fmla="*/ 11834343 w 11834343"/>
              <a:gd name="connsiteY2" fmla="*/ 4781242 h 5653369"/>
              <a:gd name="connsiteX3" fmla="*/ 2 w 11834343"/>
              <a:gd name="connsiteY3" fmla="*/ 5653369 h 5653369"/>
              <a:gd name="connsiteX4" fmla="*/ 2 w 11834343"/>
              <a:gd name="connsiteY4" fmla="*/ 1515743 h 5653369"/>
              <a:gd name="connsiteX5" fmla="*/ 4173164 w 11834343"/>
              <a:gd name="connsiteY5" fmla="*/ 0 h 5653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34343" h="5653369">
                <a:moveTo>
                  <a:pt x="4173164" y="0"/>
                </a:moveTo>
                <a:lnTo>
                  <a:pt x="11834343" y="0"/>
                </a:lnTo>
                <a:lnTo>
                  <a:pt x="11834343" y="4781242"/>
                </a:lnTo>
                <a:cubicBezTo>
                  <a:pt x="11819942" y="4767138"/>
                  <a:pt x="-5758" y="5651802"/>
                  <a:pt x="2" y="5653369"/>
                </a:cubicBezTo>
                <a:lnTo>
                  <a:pt x="2" y="1515743"/>
                </a:lnTo>
                <a:cubicBezTo>
                  <a:pt x="2819434" y="1624499"/>
                  <a:pt x="3916820" y="928388"/>
                  <a:pt x="4173164" y="0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fi-FI"/>
          </a:p>
        </p:txBody>
      </p:sp>
      <p:sp>
        <p:nvSpPr>
          <p:cNvPr id="13" name="Kuvan paikkamerkki 2">
            <a:extLst>
              <a:ext uri="{FF2B5EF4-FFF2-40B4-BE49-F238E27FC236}">
                <a16:creationId xmlns:a16="http://schemas.microsoft.com/office/drawing/2014/main" id="{BFBF6B36-2C5D-4C96-B600-824137F55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78858" y="3996390"/>
            <a:ext cx="11834341" cy="2681610"/>
          </a:xfrm>
          <a:custGeom>
            <a:avLst/>
            <a:gdLst>
              <a:gd name="connsiteX0" fmla="*/ 0 w 11834341"/>
              <a:gd name="connsiteY0" fmla="*/ 0 h 2987423"/>
              <a:gd name="connsiteX1" fmla="*/ 11834341 w 11834341"/>
              <a:gd name="connsiteY1" fmla="*/ 0 h 2987423"/>
              <a:gd name="connsiteX2" fmla="*/ 11834341 w 11834341"/>
              <a:gd name="connsiteY2" fmla="*/ 2987423 h 2987423"/>
              <a:gd name="connsiteX3" fmla="*/ 0 w 11834341"/>
              <a:gd name="connsiteY3" fmla="*/ 2987423 h 2987423"/>
              <a:gd name="connsiteX4" fmla="*/ 0 w 11834341"/>
              <a:gd name="connsiteY4" fmla="*/ 0 h 2987423"/>
              <a:gd name="connsiteX0" fmla="*/ 9467 w 11843808"/>
              <a:gd name="connsiteY0" fmla="*/ 0 h 2987423"/>
              <a:gd name="connsiteX1" fmla="*/ 11843808 w 11843808"/>
              <a:gd name="connsiteY1" fmla="*/ 0 h 2987423"/>
              <a:gd name="connsiteX2" fmla="*/ 11843808 w 11843808"/>
              <a:gd name="connsiteY2" fmla="*/ 2987423 h 2987423"/>
              <a:gd name="connsiteX3" fmla="*/ 9467 w 11843808"/>
              <a:gd name="connsiteY3" fmla="*/ 2987423 h 2987423"/>
              <a:gd name="connsiteX4" fmla="*/ 0 w 11843808"/>
              <a:gd name="connsiteY4" fmla="*/ 1159280 h 2987423"/>
              <a:gd name="connsiteX5" fmla="*/ 9467 w 11843808"/>
              <a:gd name="connsiteY5" fmla="*/ 0 h 2987423"/>
              <a:gd name="connsiteX0" fmla="*/ 9467 w 11843808"/>
              <a:gd name="connsiteY0" fmla="*/ 2008 h 2989431"/>
              <a:gd name="connsiteX1" fmla="*/ 5925312 w 11843808"/>
              <a:gd name="connsiteY1" fmla="*/ 0 h 2989431"/>
              <a:gd name="connsiteX2" fmla="*/ 11843808 w 11843808"/>
              <a:gd name="connsiteY2" fmla="*/ 2008 h 2989431"/>
              <a:gd name="connsiteX3" fmla="*/ 11843808 w 11843808"/>
              <a:gd name="connsiteY3" fmla="*/ 2989431 h 2989431"/>
              <a:gd name="connsiteX4" fmla="*/ 9467 w 11843808"/>
              <a:gd name="connsiteY4" fmla="*/ 2989431 h 2989431"/>
              <a:gd name="connsiteX5" fmla="*/ 0 w 11843808"/>
              <a:gd name="connsiteY5" fmla="*/ 1161288 h 2989431"/>
              <a:gd name="connsiteX6" fmla="*/ 9467 w 11843808"/>
              <a:gd name="connsiteY6" fmla="*/ 2008 h 2989431"/>
              <a:gd name="connsiteX0" fmla="*/ 650 w 11834991"/>
              <a:gd name="connsiteY0" fmla="*/ 2008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6" fmla="*/ 650 w 11834991"/>
              <a:gd name="connsiteY6" fmla="*/ 2008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732 h 2989700"/>
              <a:gd name="connsiteX1" fmla="*/ 5916495 w 11834991"/>
              <a:gd name="connsiteY1" fmla="*/ 269 h 2989700"/>
              <a:gd name="connsiteX2" fmla="*/ 11834991 w 11834991"/>
              <a:gd name="connsiteY2" fmla="*/ 2277 h 2989700"/>
              <a:gd name="connsiteX3" fmla="*/ 11834991 w 11834991"/>
              <a:gd name="connsiteY3" fmla="*/ 2989700 h 2989700"/>
              <a:gd name="connsiteX4" fmla="*/ 650 w 11834991"/>
              <a:gd name="connsiteY4" fmla="*/ 2989700 h 2989700"/>
              <a:gd name="connsiteX5" fmla="*/ 3883 w 11834991"/>
              <a:gd name="connsiteY5" fmla="*/ 1164732 h 2989700"/>
              <a:gd name="connsiteX0" fmla="*/ 3883 w 11834991"/>
              <a:gd name="connsiteY0" fmla="*/ 1164463 h 2989431"/>
              <a:gd name="connsiteX1" fmla="*/ 1805336 w 11834991"/>
              <a:gd name="connsiteY1" fmla="*/ 525357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6530 h 2991498"/>
              <a:gd name="connsiteX1" fmla="*/ 1758770 w 11834991"/>
              <a:gd name="connsiteY1" fmla="*/ 453341 h 2991498"/>
              <a:gd name="connsiteX2" fmla="*/ 5916495 w 11834991"/>
              <a:gd name="connsiteY2" fmla="*/ 2067 h 2991498"/>
              <a:gd name="connsiteX3" fmla="*/ 11834991 w 11834991"/>
              <a:gd name="connsiteY3" fmla="*/ 4075 h 2991498"/>
              <a:gd name="connsiteX4" fmla="*/ 11834991 w 11834991"/>
              <a:gd name="connsiteY4" fmla="*/ 2991498 h 2991498"/>
              <a:gd name="connsiteX5" fmla="*/ 650 w 11834991"/>
              <a:gd name="connsiteY5" fmla="*/ 2991498 h 2991498"/>
              <a:gd name="connsiteX6" fmla="*/ 3883 w 11834991"/>
              <a:gd name="connsiteY6" fmla="*/ 1166530 h 2991498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775 h 2989743"/>
              <a:gd name="connsiteX1" fmla="*/ 1758770 w 11834991"/>
              <a:gd name="connsiteY1" fmla="*/ 451586 h 2989743"/>
              <a:gd name="connsiteX2" fmla="*/ 5916495 w 11834991"/>
              <a:gd name="connsiteY2" fmla="*/ 312 h 2989743"/>
              <a:gd name="connsiteX3" fmla="*/ 11834991 w 11834991"/>
              <a:gd name="connsiteY3" fmla="*/ 2320 h 2989743"/>
              <a:gd name="connsiteX4" fmla="*/ 11834991 w 11834991"/>
              <a:gd name="connsiteY4" fmla="*/ 2989743 h 2989743"/>
              <a:gd name="connsiteX5" fmla="*/ 650 w 11834991"/>
              <a:gd name="connsiteY5" fmla="*/ 2989743 h 2989743"/>
              <a:gd name="connsiteX6" fmla="*/ 3883 w 11834991"/>
              <a:gd name="connsiteY6" fmla="*/ 1164775 h 2989743"/>
              <a:gd name="connsiteX0" fmla="*/ 3883 w 11834991"/>
              <a:gd name="connsiteY0" fmla="*/ 1164880 h 2989848"/>
              <a:gd name="connsiteX1" fmla="*/ 1932336 w 11834991"/>
              <a:gd name="connsiteY1" fmla="*/ 411474 h 2989848"/>
              <a:gd name="connsiteX2" fmla="*/ 5916495 w 11834991"/>
              <a:gd name="connsiteY2" fmla="*/ 417 h 2989848"/>
              <a:gd name="connsiteX3" fmla="*/ 11834991 w 11834991"/>
              <a:gd name="connsiteY3" fmla="*/ 2425 h 2989848"/>
              <a:gd name="connsiteX4" fmla="*/ 11834991 w 11834991"/>
              <a:gd name="connsiteY4" fmla="*/ 2989848 h 2989848"/>
              <a:gd name="connsiteX5" fmla="*/ 650 w 11834991"/>
              <a:gd name="connsiteY5" fmla="*/ 2989848 h 2989848"/>
              <a:gd name="connsiteX6" fmla="*/ 3883 w 11834991"/>
              <a:gd name="connsiteY6" fmla="*/ 1164880 h 2989848"/>
              <a:gd name="connsiteX0" fmla="*/ 3883 w 11834991"/>
              <a:gd name="connsiteY0" fmla="*/ 1164867 h 2989835"/>
              <a:gd name="connsiteX1" fmla="*/ 1932336 w 11834991"/>
              <a:gd name="connsiteY1" fmla="*/ 411461 h 2989835"/>
              <a:gd name="connsiteX2" fmla="*/ 5916495 w 11834991"/>
              <a:gd name="connsiteY2" fmla="*/ 404 h 2989835"/>
              <a:gd name="connsiteX3" fmla="*/ 11834991 w 11834991"/>
              <a:gd name="connsiteY3" fmla="*/ 2412 h 2989835"/>
              <a:gd name="connsiteX4" fmla="*/ 11834991 w 11834991"/>
              <a:gd name="connsiteY4" fmla="*/ 2989835 h 2989835"/>
              <a:gd name="connsiteX5" fmla="*/ 650 w 11834991"/>
              <a:gd name="connsiteY5" fmla="*/ 2989835 h 2989835"/>
              <a:gd name="connsiteX6" fmla="*/ 3883 w 11834991"/>
              <a:gd name="connsiteY6" fmla="*/ 1164867 h 2989835"/>
              <a:gd name="connsiteX0" fmla="*/ 3883 w 11834991"/>
              <a:gd name="connsiteY0" fmla="*/ 1164888 h 2989856"/>
              <a:gd name="connsiteX1" fmla="*/ 1921753 w 11834991"/>
              <a:gd name="connsiteY1" fmla="*/ 405132 h 2989856"/>
              <a:gd name="connsiteX2" fmla="*/ 5916495 w 11834991"/>
              <a:gd name="connsiteY2" fmla="*/ 425 h 2989856"/>
              <a:gd name="connsiteX3" fmla="*/ 11834991 w 11834991"/>
              <a:gd name="connsiteY3" fmla="*/ 2433 h 2989856"/>
              <a:gd name="connsiteX4" fmla="*/ 11834991 w 11834991"/>
              <a:gd name="connsiteY4" fmla="*/ 2989856 h 2989856"/>
              <a:gd name="connsiteX5" fmla="*/ 650 w 11834991"/>
              <a:gd name="connsiteY5" fmla="*/ 2989856 h 2989856"/>
              <a:gd name="connsiteX6" fmla="*/ 3883 w 11834991"/>
              <a:gd name="connsiteY6" fmla="*/ 1164888 h 2989856"/>
              <a:gd name="connsiteX0" fmla="*/ 43 w 11835384"/>
              <a:gd name="connsiteY0" fmla="*/ 893516 h 2989610"/>
              <a:gd name="connsiteX1" fmla="*/ 1922146 w 11835384"/>
              <a:gd name="connsiteY1" fmla="*/ 404886 h 2989610"/>
              <a:gd name="connsiteX2" fmla="*/ 5916888 w 11835384"/>
              <a:gd name="connsiteY2" fmla="*/ 179 h 2989610"/>
              <a:gd name="connsiteX3" fmla="*/ 11835384 w 11835384"/>
              <a:gd name="connsiteY3" fmla="*/ 2187 h 2989610"/>
              <a:gd name="connsiteX4" fmla="*/ 11835384 w 11835384"/>
              <a:gd name="connsiteY4" fmla="*/ 2989610 h 2989610"/>
              <a:gd name="connsiteX5" fmla="*/ 1043 w 11835384"/>
              <a:gd name="connsiteY5" fmla="*/ 2989610 h 2989610"/>
              <a:gd name="connsiteX6" fmla="*/ 43 w 11835384"/>
              <a:gd name="connsiteY6" fmla="*/ 893516 h 2989610"/>
              <a:gd name="connsiteX0" fmla="*/ 0 w 11835341"/>
              <a:gd name="connsiteY0" fmla="*/ 893516 h 2989610"/>
              <a:gd name="connsiteX1" fmla="*/ 1922103 w 11835341"/>
              <a:gd name="connsiteY1" fmla="*/ 404886 h 2989610"/>
              <a:gd name="connsiteX2" fmla="*/ 5916845 w 11835341"/>
              <a:gd name="connsiteY2" fmla="*/ 179 h 2989610"/>
              <a:gd name="connsiteX3" fmla="*/ 11835341 w 11835341"/>
              <a:gd name="connsiteY3" fmla="*/ 2187 h 2989610"/>
              <a:gd name="connsiteX4" fmla="*/ 11835341 w 11835341"/>
              <a:gd name="connsiteY4" fmla="*/ 2989610 h 2989610"/>
              <a:gd name="connsiteX5" fmla="*/ 1000 w 11835341"/>
              <a:gd name="connsiteY5" fmla="*/ 2989610 h 2989610"/>
              <a:gd name="connsiteX6" fmla="*/ 0 w 11835341"/>
              <a:gd name="connsiteY6" fmla="*/ 893516 h 2989610"/>
              <a:gd name="connsiteX0" fmla="*/ 0 w 11835341"/>
              <a:gd name="connsiteY0" fmla="*/ 893720 h 2989814"/>
              <a:gd name="connsiteX1" fmla="*/ 2025820 w 11835341"/>
              <a:gd name="connsiteY1" fmla="*/ 260013 h 2989814"/>
              <a:gd name="connsiteX2" fmla="*/ 5916845 w 11835341"/>
              <a:gd name="connsiteY2" fmla="*/ 383 h 2989814"/>
              <a:gd name="connsiteX3" fmla="*/ 11835341 w 11835341"/>
              <a:gd name="connsiteY3" fmla="*/ 2391 h 2989814"/>
              <a:gd name="connsiteX4" fmla="*/ 11835341 w 11835341"/>
              <a:gd name="connsiteY4" fmla="*/ 2989814 h 2989814"/>
              <a:gd name="connsiteX5" fmla="*/ 1000 w 11835341"/>
              <a:gd name="connsiteY5" fmla="*/ 2989814 h 2989814"/>
              <a:gd name="connsiteX6" fmla="*/ 0 w 11835341"/>
              <a:gd name="connsiteY6" fmla="*/ 893720 h 2989814"/>
              <a:gd name="connsiteX0" fmla="*/ 0 w 11835341"/>
              <a:gd name="connsiteY0" fmla="*/ 897278 h 2993372"/>
              <a:gd name="connsiteX1" fmla="*/ 2025820 w 11835341"/>
              <a:gd name="connsiteY1" fmla="*/ 263571 h 2993372"/>
              <a:gd name="connsiteX2" fmla="*/ 5916845 w 11835341"/>
              <a:gd name="connsiteY2" fmla="*/ 3941 h 2993372"/>
              <a:gd name="connsiteX3" fmla="*/ 11835341 w 11835341"/>
              <a:gd name="connsiteY3" fmla="*/ 5949 h 2993372"/>
              <a:gd name="connsiteX4" fmla="*/ 11835341 w 11835341"/>
              <a:gd name="connsiteY4" fmla="*/ 2993372 h 2993372"/>
              <a:gd name="connsiteX5" fmla="*/ 1000 w 11835341"/>
              <a:gd name="connsiteY5" fmla="*/ 2993372 h 2993372"/>
              <a:gd name="connsiteX6" fmla="*/ 0 w 11835341"/>
              <a:gd name="connsiteY6" fmla="*/ 897278 h 2993372"/>
              <a:gd name="connsiteX0" fmla="*/ 0 w 11835341"/>
              <a:gd name="connsiteY0" fmla="*/ 898261 h 2994355"/>
              <a:gd name="connsiteX1" fmla="*/ 2025820 w 11835341"/>
              <a:gd name="connsiteY1" fmla="*/ 264554 h 2994355"/>
              <a:gd name="connsiteX2" fmla="*/ 5916845 w 11835341"/>
              <a:gd name="connsiteY2" fmla="*/ 4924 h 2994355"/>
              <a:gd name="connsiteX3" fmla="*/ 11835341 w 11835341"/>
              <a:gd name="connsiteY3" fmla="*/ 6932 h 2994355"/>
              <a:gd name="connsiteX4" fmla="*/ 11835341 w 11835341"/>
              <a:gd name="connsiteY4" fmla="*/ 2994355 h 2994355"/>
              <a:gd name="connsiteX5" fmla="*/ 1000 w 11835341"/>
              <a:gd name="connsiteY5" fmla="*/ 2994355 h 2994355"/>
              <a:gd name="connsiteX6" fmla="*/ 0 w 11835341"/>
              <a:gd name="connsiteY6" fmla="*/ 898261 h 299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835341" h="2994355">
                <a:moveTo>
                  <a:pt x="0" y="898261"/>
                </a:moveTo>
                <a:cubicBezTo>
                  <a:pt x="436248" y="646332"/>
                  <a:pt x="1024862" y="449117"/>
                  <a:pt x="2025820" y="264554"/>
                </a:cubicBezTo>
                <a:cubicBezTo>
                  <a:pt x="3026778" y="79991"/>
                  <a:pt x="3851536" y="-24505"/>
                  <a:pt x="5916845" y="4924"/>
                </a:cubicBezTo>
                <a:lnTo>
                  <a:pt x="11835341" y="6932"/>
                </a:lnTo>
                <a:lnTo>
                  <a:pt x="11835341" y="2994355"/>
                </a:lnTo>
                <a:lnTo>
                  <a:pt x="1000" y="2994355"/>
                </a:lnTo>
                <a:cubicBezTo>
                  <a:pt x="667" y="2295657"/>
                  <a:pt x="333" y="1596959"/>
                  <a:pt x="0" y="8982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 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 tai poistamalla kuvan ja lisäämällä uuden kuvan napsauttamalla kuvaketta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184148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Otsikko, Esityksen aloitussivu </a:t>
            </a:r>
            <a:br>
              <a:rPr lang="fi-FI"/>
            </a:br>
            <a:r>
              <a:rPr lang="fi-FI"/>
              <a:t>– </a:t>
            </a:r>
            <a:r>
              <a:rPr lang="fi-FI" err="1"/>
              <a:t>Arial</a:t>
            </a:r>
            <a:r>
              <a:rPr lang="fi-FI"/>
              <a:t> </a:t>
            </a:r>
            <a:r>
              <a:rPr lang="fi-FI" err="1"/>
              <a:t>Bold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2948" y="3325673"/>
            <a:ext cx="6950798" cy="642034"/>
          </a:xfrm>
        </p:spPr>
        <p:txBody>
          <a:bodyPr anchor="t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885340FB-A085-44AC-B06C-1418A7E1FA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63972" y="3326656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6.9.2022</a:t>
            </a:r>
            <a:endParaRPr lang="fi-FI" sz="1600">
              <a:solidFill>
                <a:schemeClr val="bg1"/>
              </a:solidFill>
            </a:endParaRPr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F912D628-CD7A-4946-A2B4-D103992E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91172" y="3052610"/>
            <a:ext cx="4114800" cy="204601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Leena Koponen</a:t>
            </a:r>
            <a:endParaRPr lang="fi-FI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817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etus 2" type="title" preserve="1">
  <p:cSld name="endp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7">
            <a:extLst>
              <a:ext uri="{FF2B5EF4-FFF2-40B4-BE49-F238E27FC236}">
                <a16:creationId xmlns:a16="http://schemas.microsoft.com/office/drawing/2014/main" id="{EB983361-D7DC-4F8A-A98B-CCC6C2C2A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180000"/>
            <a:ext cx="11832392" cy="4674025"/>
          </a:xfrm>
          <a:custGeom>
            <a:avLst/>
            <a:gdLst>
              <a:gd name="T0" fmla="*/ 0 w 32870"/>
              <a:gd name="T1" fmla="*/ 4209 h 12980"/>
              <a:gd name="T2" fmla="*/ 0 w 32870"/>
              <a:gd name="T3" fmla="*/ 12980 h 12980"/>
              <a:gd name="T4" fmla="*/ 15744 w 32870"/>
              <a:gd name="T5" fmla="*/ 9766 h 12980"/>
              <a:gd name="T6" fmla="*/ 32870 w 32870"/>
              <a:gd name="T7" fmla="*/ 9751 h 12980"/>
              <a:gd name="T8" fmla="*/ 32870 w 32870"/>
              <a:gd name="T9" fmla="*/ 0 h 12980"/>
              <a:gd name="T10" fmla="*/ 11591 w 32870"/>
              <a:gd name="T11" fmla="*/ 0 h 12980"/>
              <a:gd name="T12" fmla="*/ 0 w 32870"/>
              <a:gd name="T13" fmla="*/ 4209 h 12980"/>
              <a:gd name="connsiteX0" fmla="*/ 0 w 32870"/>
              <a:gd name="connsiteY0" fmla="*/ 4209 h 13212"/>
              <a:gd name="connsiteX1" fmla="*/ 0 w 32870"/>
              <a:gd name="connsiteY1" fmla="*/ 12980 h 13212"/>
              <a:gd name="connsiteX2" fmla="*/ 32870 w 32870"/>
              <a:gd name="connsiteY2" fmla="*/ 9751 h 13212"/>
              <a:gd name="connsiteX3" fmla="*/ 32870 w 32870"/>
              <a:gd name="connsiteY3" fmla="*/ 0 h 13212"/>
              <a:gd name="connsiteX4" fmla="*/ 11591 w 32870"/>
              <a:gd name="connsiteY4" fmla="*/ 0 h 13212"/>
              <a:gd name="connsiteX5" fmla="*/ 0 w 32870"/>
              <a:gd name="connsiteY5" fmla="*/ 4209 h 13212"/>
              <a:gd name="connsiteX0" fmla="*/ 0 w 32870"/>
              <a:gd name="connsiteY0" fmla="*/ 4209 h 12980"/>
              <a:gd name="connsiteX1" fmla="*/ 0 w 32870"/>
              <a:gd name="connsiteY1" fmla="*/ 12980 h 12980"/>
              <a:gd name="connsiteX2" fmla="*/ 32870 w 32870"/>
              <a:gd name="connsiteY2" fmla="*/ 9751 h 12980"/>
              <a:gd name="connsiteX3" fmla="*/ 32870 w 32870"/>
              <a:gd name="connsiteY3" fmla="*/ 0 h 12980"/>
              <a:gd name="connsiteX4" fmla="*/ 11591 w 32870"/>
              <a:gd name="connsiteY4" fmla="*/ 0 h 12980"/>
              <a:gd name="connsiteX5" fmla="*/ 0 w 32870"/>
              <a:gd name="connsiteY5" fmla="*/ 4209 h 12980"/>
              <a:gd name="connsiteX0" fmla="*/ 0 w 32870"/>
              <a:gd name="connsiteY0" fmla="*/ 4209 h 12980"/>
              <a:gd name="connsiteX1" fmla="*/ 0 w 32870"/>
              <a:gd name="connsiteY1" fmla="*/ 12980 h 12980"/>
              <a:gd name="connsiteX2" fmla="*/ 32870 w 32870"/>
              <a:gd name="connsiteY2" fmla="*/ 9751 h 12980"/>
              <a:gd name="connsiteX3" fmla="*/ 32870 w 32870"/>
              <a:gd name="connsiteY3" fmla="*/ 0 h 12980"/>
              <a:gd name="connsiteX4" fmla="*/ 11591 w 32870"/>
              <a:gd name="connsiteY4" fmla="*/ 0 h 12980"/>
              <a:gd name="connsiteX5" fmla="*/ 0 w 32870"/>
              <a:gd name="connsiteY5" fmla="*/ 4209 h 1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2980">
                <a:moveTo>
                  <a:pt x="0" y="4209"/>
                </a:moveTo>
                <a:lnTo>
                  <a:pt x="0" y="12980"/>
                </a:lnTo>
                <a:cubicBezTo>
                  <a:pt x="-29" y="12959"/>
                  <a:pt x="32843" y="9745"/>
                  <a:pt x="32870" y="9751"/>
                </a:cubicBezTo>
                <a:lnTo>
                  <a:pt x="32870" y="0"/>
                </a:ln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8425028E-4F6B-423C-8786-AC5A436EB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3" y="3690302"/>
            <a:ext cx="11832392" cy="2987423"/>
          </a:xfrm>
          <a:custGeom>
            <a:avLst/>
            <a:gdLst>
              <a:gd name="T0" fmla="*/ 0 w 32870"/>
              <a:gd name="T1" fmla="*/ 3229 h 8296"/>
              <a:gd name="T2" fmla="*/ 0 w 32870"/>
              <a:gd name="T3" fmla="*/ 8296 h 8296"/>
              <a:gd name="T4" fmla="*/ 16387 w 32870"/>
              <a:gd name="T5" fmla="*/ 4042 h 8296"/>
              <a:gd name="T6" fmla="*/ 32870 w 32870"/>
              <a:gd name="T7" fmla="*/ 4037 h 8296"/>
              <a:gd name="T8" fmla="*/ 32870 w 32870"/>
              <a:gd name="T9" fmla="*/ 0 h 8296"/>
              <a:gd name="T10" fmla="*/ 15744 w 32870"/>
              <a:gd name="T11" fmla="*/ 14 h 8296"/>
              <a:gd name="T12" fmla="*/ 0 w 32870"/>
              <a:gd name="T13" fmla="*/ 3229 h 8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8296">
                <a:moveTo>
                  <a:pt x="0" y="3229"/>
                </a:moveTo>
                <a:lnTo>
                  <a:pt x="0" y="8296"/>
                </a:lnTo>
                <a:cubicBezTo>
                  <a:pt x="3928" y="4574"/>
                  <a:pt x="11978" y="4035"/>
                  <a:pt x="16387" y="4042"/>
                </a:cubicBezTo>
                <a:cubicBezTo>
                  <a:pt x="17194" y="4043"/>
                  <a:pt x="24691" y="4041"/>
                  <a:pt x="32870" y="4037"/>
                </a:cubicBezTo>
                <a:lnTo>
                  <a:pt x="32870" y="0"/>
                </a:lnTo>
                <a:cubicBezTo>
                  <a:pt x="24550" y="3"/>
                  <a:pt x="16871" y="7"/>
                  <a:pt x="15744" y="14"/>
                </a:cubicBezTo>
                <a:cubicBezTo>
                  <a:pt x="8177" y="64"/>
                  <a:pt x="3166" y="1290"/>
                  <a:pt x="0" y="3229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1126571"/>
            <a:ext cx="8193024" cy="1415461"/>
          </a:xfrm>
        </p:spPr>
        <p:txBody>
          <a:bodyPr anchor="b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Loppunosto</a:t>
            </a:r>
            <a:r>
              <a:rPr lang="en-GB"/>
              <a:t> / </a:t>
            </a:r>
            <a:r>
              <a:rPr lang="en-GB" err="1"/>
              <a:t>kehoitus</a:t>
            </a:r>
            <a:r>
              <a:rPr lang="en-GB"/>
              <a:t> 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12948" y="5518404"/>
            <a:ext cx="8193024" cy="891540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Esittäjän sähköpostiosoite, tasaus oikeaan reunaan</a:t>
            </a:r>
            <a:br>
              <a:rPr lang="fi-FI"/>
            </a:br>
            <a:r>
              <a:rPr lang="fi-FI"/>
              <a:t>Toinen rivi tarvittaessa</a:t>
            </a:r>
            <a:br>
              <a:rPr lang="fi-FI"/>
            </a:br>
            <a:r>
              <a:rPr lang="fi-FI"/>
              <a:t>ely-keskus.fi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915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petus 3" type="title" preserve="1">
  <p:cSld name="endp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9">
            <a:extLst>
              <a:ext uri="{FF2B5EF4-FFF2-40B4-BE49-F238E27FC236}">
                <a16:creationId xmlns:a16="http://schemas.microsoft.com/office/drawing/2014/main" id="{2F879CE6-F58E-498F-BFF8-897875D764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098364"/>
            <a:ext cx="11832393" cy="4209097"/>
          </a:xfrm>
          <a:custGeom>
            <a:avLst/>
            <a:gdLst>
              <a:gd name="T0" fmla="*/ 0 w 32870"/>
              <a:gd name="T1" fmla="*/ 4740 h 11678"/>
              <a:gd name="T2" fmla="*/ 0 w 32870"/>
              <a:gd name="T3" fmla="*/ 11678 h 11678"/>
              <a:gd name="T4" fmla="*/ 19067 w 32870"/>
              <a:gd name="T5" fmla="*/ 4661 h 11678"/>
              <a:gd name="T6" fmla="*/ 32870 w 32870"/>
              <a:gd name="T7" fmla="*/ 4650 h 11678"/>
              <a:gd name="T8" fmla="*/ 32870 w 32870"/>
              <a:gd name="T9" fmla="*/ 0 h 11678"/>
              <a:gd name="T10" fmla="*/ 18389 w 32870"/>
              <a:gd name="T11" fmla="*/ 20 h 11678"/>
              <a:gd name="T12" fmla="*/ 0 w 32870"/>
              <a:gd name="T13" fmla="*/ 4740 h 11678"/>
              <a:gd name="connsiteX0" fmla="*/ 0 w 32870"/>
              <a:gd name="connsiteY0" fmla="*/ 4740 h 11678"/>
              <a:gd name="connsiteX1" fmla="*/ 0 w 32870"/>
              <a:gd name="connsiteY1" fmla="*/ 11678 h 11678"/>
              <a:gd name="connsiteX2" fmla="*/ 32870 w 32870"/>
              <a:gd name="connsiteY2" fmla="*/ 4650 h 11678"/>
              <a:gd name="connsiteX3" fmla="*/ 32870 w 32870"/>
              <a:gd name="connsiteY3" fmla="*/ 0 h 11678"/>
              <a:gd name="connsiteX4" fmla="*/ 18389 w 32870"/>
              <a:gd name="connsiteY4" fmla="*/ 20 h 11678"/>
              <a:gd name="connsiteX5" fmla="*/ 0 w 32870"/>
              <a:gd name="connsiteY5" fmla="*/ 4740 h 11678"/>
              <a:gd name="connsiteX0" fmla="*/ 0 w 32870"/>
              <a:gd name="connsiteY0" fmla="*/ 4740 h 11678"/>
              <a:gd name="connsiteX1" fmla="*/ 0 w 32870"/>
              <a:gd name="connsiteY1" fmla="*/ 11678 h 11678"/>
              <a:gd name="connsiteX2" fmla="*/ 32870 w 32870"/>
              <a:gd name="connsiteY2" fmla="*/ 4650 h 11678"/>
              <a:gd name="connsiteX3" fmla="*/ 32870 w 32870"/>
              <a:gd name="connsiteY3" fmla="*/ 0 h 11678"/>
              <a:gd name="connsiteX4" fmla="*/ 18389 w 32870"/>
              <a:gd name="connsiteY4" fmla="*/ 20 h 11678"/>
              <a:gd name="connsiteX5" fmla="*/ 0 w 32870"/>
              <a:gd name="connsiteY5" fmla="*/ 4740 h 11678"/>
              <a:gd name="connsiteX0" fmla="*/ 0 w 32870"/>
              <a:gd name="connsiteY0" fmla="*/ 4740 h 11678"/>
              <a:gd name="connsiteX1" fmla="*/ 0 w 32870"/>
              <a:gd name="connsiteY1" fmla="*/ 11678 h 11678"/>
              <a:gd name="connsiteX2" fmla="*/ 32870 w 32870"/>
              <a:gd name="connsiteY2" fmla="*/ 4650 h 11678"/>
              <a:gd name="connsiteX3" fmla="*/ 32870 w 32870"/>
              <a:gd name="connsiteY3" fmla="*/ 0 h 11678"/>
              <a:gd name="connsiteX4" fmla="*/ 18389 w 32870"/>
              <a:gd name="connsiteY4" fmla="*/ 20 h 11678"/>
              <a:gd name="connsiteX5" fmla="*/ 0 w 32870"/>
              <a:gd name="connsiteY5" fmla="*/ 4740 h 11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1678">
                <a:moveTo>
                  <a:pt x="0" y="4740"/>
                </a:moveTo>
                <a:lnTo>
                  <a:pt x="0" y="11678"/>
                </a:lnTo>
                <a:cubicBezTo>
                  <a:pt x="-29" y="11700"/>
                  <a:pt x="32880" y="4689"/>
                  <a:pt x="32870" y="4650"/>
                </a:cubicBezTo>
                <a:lnTo>
                  <a:pt x="32870" y="0"/>
                </a:lnTo>
                <a:lnTo>
                  <a:pt x="18389" y="20"/>
                </a:lnTo>
                <a:cubicBezTo>
                  <a:pt x="8797" y="82"/>
                  <a:pt x="3102" y="1939"/>
                  <a:pt x="0" y="4740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Freeform 18">
            <a:extLst>
              <a:ext uri="{FF2B5EF4-FFF2-40B4-BE49-F238E27FC236}">
                <a16:creationId xmlns:a16="http://schemas.microsoft.com/office/drawing/2014/main" id="{3308B19E-C811-4A25-A76E-FD76B06ED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098364"/>
            <a:ext cx="11832393" cy="5588186"/>
          </a:xfrm>
          <a:custGeom>
            <a:avLst/>
            <a:gdLst>
              <a:gd name="T0" fmla="*/ 32870 w 32870"/>
              <a:gd name="T1" fmla="*/ 15500 h 15500"/>
              <a:gd name="T2" fmla="*/ 32870 w 32870"/>
              <a:gd name="T3" fmla="*/ 0 h 15500"/>
              <a:gd name="T4" fmla="*/ 32870 w 32870"/>
              <a:gd name="T5" fmla="*/ 0 h 15500"/>
              <a:gd name="T6" fmla="*/ 32870 w 32870"/>
              <a:gd name="T7" fmla="*/ 4650 h 15500"/>
              <a:gd name="T8" fmla="*/ 19067 w 32870"/>
              <a:gd name="T9" fmla="*/ 4661 h 15500"/>
              <a:gd name="T10" fmla="*/ 0 w 32870"/>
              <a:gd name="T11" fmla="*/ 11678 h 15500"/>
              <a:gd name="T12" fmla="*/ 0 w 32870"/>
              <a:gd name="T13" fmla="*/ 15500 h 15500"/>
              <a:gd name="T14" fmla="*/ 32870 w 32870"/>
              <a:gd name="T15" fmla="*/ 15500 h 15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870" h="15500">
                <a:moveTo>
                  <a:pt x="32870" y="15500"/>
                </a:moveTo>
                <a:lnTo>
                  <a:pt x="32870" y="0"/>
                </a:lnTo>
                <a:lnTo>
                  <a:pt x="32870" y="0"/>
                </a:lnTo>
                <a:lnTo>
                  <a:pt x="32870" y="4650"/>
                </a:lnTo>
                <a:cubicBezTo>
                  <a:pt x="28166" y="4655"/>
                  <a:pt x="20406" y="4664"/>
                  <a:pt x="19067" y="4661"/>
                </a:cubicBezTo>
                <a:cubicBezTo>
                  <a:pt x="13563" y="4653"/>
                  <a:pt x="2671" y="5450"/>
                  <a:pt x="0" y="11678"/>
                </a:cubicBezTo>
                <a:lnTo>
                  <a:pt x="0" y="15500"/>
                </a:lnTo>
                <a:lnTo>
                  <a:pt x="32870" y="1550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12948" y="3428999"/>
            <a:ext cx="8193024" cy="1125203"/>
          </a:xfrm>
        </p:spPr>
        <p:txBody>
          <a:bodyPr anchor="b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Loppunosto</a:t>
            </a:r>
            <a:r>
              <a:rPr lang="en-GB"/>
              <a:t> / </a:t>
            </a:r>
            <a:r>
              <a:rPr lang="en-GB" err="1"/>
              <a:t>kehoitus</a:t>
            </a:r>
            <a:r>
              <a:rPr lang="en-GB"/>
              <a:t> 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12948" y="5102352"/>
            <a:ext cx="8193024" cy="891540"/>
          </a:xfrm>
        </p:spPr>
        <p:txBody>
          <a:bodyPr anchor="ctr" anchorCtr="0"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Esittäjän sähköpostiosoite, tasaus oikeaan reunaan</a:t>
            </a:r>
            <a:br>
              <a:rPr lang="fi-FI"/>
            </a:br>
            <a:r>
              <a:rPr lang="fi-FI"/>
              <a:t>Toinen rivi tarvittaessa</a:t>
            </a:r>
            <a:br>
              <a:rPr lang="fi-FI"/>
            </a:br>
            <a:r>
              <a:rPr lang="fi-FI"/>
              <a:t>ely-keskus.fi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199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4" preserve="1" userDrawn="1">
  <p:cSld name="titl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8">
            <a:extLst>
              <a:ext uri="{FF2B5EF4-FFF2-40B4-BE49-F238E27FC236}">
                <a16:creationId xmlns:a16="http://schemas.microsoft.com/office/drawing/2014/main" id="{9D79146F-FB5D-482D-BEE2-42A25810F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2661957"/>
            <a:ext cx="11834341" cy="3985046"/>
          </a:xfrm>
          <a:custGeom>
            <a:avLst/>
            <a:gdLst>
              <a:gd name="T0" fmla="*/ 32870 w 32870"/>
              <a:gd name="T1" fmla="*/ 15500 h 15500"/>
              <a:gd name="T2" fmla="*/ 32870 w 32870"/>
              <a:gd name="T3" fmla="*/ 0 h 15500"/>
              <a:gd name="T4" fmla="*/ 32870 w 32870"/>
              <a:gd name="T5" fmla="*/ 0 h 15500"/>
              <a:gd name="T6" fmla="*/ 32870 w 32870"/>
              <a:gd name="T7" fmla="*/ 4650 h 15500"/>
              <a:gd name="T8" fmla="*/ 19067 w 32870"/>
              <a:gd name="T9" fmla="*/ 4661 h 15500"/>
              <a:gd name="T10" fmla="*/ 0 w 32870"/>
              <a:gd name="T11" fmla="*/ 11678 h 15500"/>
              <a:gd name="T12" fmla="*/ 0 w 32870"/>
              <a:gd name="T13" fmla="*/ 15500 h 15500"/>
              <a:gd name="T14" fmla="*/ 32870 w 32870"/>
              <a:gd name="T15" fmla="*/ 15500 h 15500"/>
              <a:gd name="connsiteX0" fmla="*/ 32870 w 32870"/>
              <a:gd name="connsiteY0" fmla="*/ 15500 h 15500"/>
              <a:gd name="connsiteX1" fmla="*/ 32870 w 32870"/>
              <a:gd name="connsiteY1" fmla="*/ 0 h 15500"/>
              <a:gd name="connsiteX2" fmla="*/ 32870 w 32870"/>
              <a:gd name="connsiteY2" fmla="*/ 4650 h 15500"/>
              <a:gd name="connsiteX3" fmla="*/ 19067 w 32870"/>
              <a:gd name="connsiteY3" fmla="*/ 4661 h 15500"/>
              <a:gd name="connsiteX4" fmla="*/ 0 w 32870"/>
              <a:gd name="connsiteY4" fmla="*/ 11678 h 15500"/>
              <a:gd name="connsiteX5" fmla="*/ 0 w 32870"/>
              <a:gd name="connsiteY5" fmla="*/ 15500 h 15500"/>
              <a:gd name="connsiteX6" fmla="*/ 32870 w 32870"/>
              <a:gd name="connsiteY6" fmla="*/ 15500 h 15500"/>
              <a:gd name="connsiteX0" fmla="*/ 32870 w 32870"/>
              <a:gd name="connsiteY0" fmla="*/ 10850 h 10850"/>
              <a:gd name="connsiteX1" fmla="*/ 32870 w 32870"/>
              <a:gd name="connsiteY1" fmla="*/ 0 h 10850"/>
              <a:gd name="connsiteX2" fmla="*/ 19067 w 32870"/>
              <a:gd name="connsiteY2" fmla="*/ 11 h 10850"/>
              <a:gd name="connsiteX3" fmla="*/ 0 w 32870"/>
              <a:gd name="connsiteY3" fmla="*/ 7028 h 10850"/>
              <a:gd name="connsiteX4" fmla="*/ 0 w 32870"/>
              <a:gd name="connsiteY4" fmla="*/ 10850 h 10850"/>
              <a:gd name="connsiteX5" fmla="*/ 32870 w 32870"/>
              <a:gd name="connsiteY5" fmla="*/ 10850 h 1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70" h="10850">
                <a:moveTo>
                  <a:pt x="32870" y="10850"/>
                </a:moveTo>
                <a:lnTo>
                  <a:pt x="32870" y="0"/>
                </a:lnTo>
                <a:lnTo>
                  <a:pt x="19067" y="11"/>
                </a:lnTo>
                <a:cubicBezTo>
                  <a:pt x="13563" y="3"/>
                  <a:pt x="2671" y="800"/>
                  <a:pt x="0" y="7028"/>
                </a:cubicBezTo>
                <a:lnTo>
                  <a:pt x="0" y="10850"/>
                </a:lnTo>
                <a:lnTo>
                  <a:pt x="32870" y="10850"/>
                </a:ln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B5B976A8-CE61-4DC9-871A-17A9AC0F8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098364"/>
            <a:ext cx="11834341" cy="4209096"/>
          </a:xfrm>
          <a:custGeom>
            <a:avLst/>
            <a:gdLst>
              <a:gd name="T0" fmla="*/ 0 w 32870"/>
              <a:gd name="T1" fmla="*/ 4740 h 11678"/>
              <a:gd name="T2" fmla="*/ 0 w 32870"/>
              <a:gd name="T3" fmla="*/ 11678 h 11678"/>
              <a:gd name="T4" fmla="*/ 19067 w 32870"/>
              <a:gd name="T5" fmla="*/ 4661 h 11678"/>
              <a:gd name="T6" fmla="*/ 32870 w 32870"/>
              <a:gd name="T7" fmla="*/ 4650 h 11678"/>
              <a:gd name="T8" fmla="*/ 32870 w 32870"/>
              <a:gd name="T9" fmla="*/ 0 h 11678"/>
              <a:gd name="T10" fmla="*/ 18389 w 32870"/>
              <a:gd name="T11" fmla="*/ 20 h 11678"/>
              <a:gd name="T12" fmla="*/ 0 w 32870"/>
              <a:gd name="T13" fmla="*/ 4740 h 11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70" h="11678">
                <a:moveTo>
                  <a:pt x="0" y="4740"/>
                </a:moveTo>
                <a:lnTo>
                  <a:pt x="0" y="11678"/>
                </a:lnTo>
                <a:cubicBezTo>
                  <a:pt x="2671" y="5450"/>
                  <a:pt x="13563" y="4653"/>
                  <a:pt x="19067" y="4661"/>
                </a:cubicBezTo>
                <a:cubicBezTo>
                  <a:pt x="20406" y="4663"/>
                  <a:pt x="28166" y="4655"/>
                  <a:pt x="32870" y="4650"/>
                </a:cubicBezTo>
                <a:lnTo>
                  <a:pt x="32870" y="0"/>
                </a:lnTo>
                <a:cubicBezTo>
                  <a:pt x="28197" y="2"/>
                  <a:pt x="20433" y="7"/>
                  <a:pt x="18389" y="20"/>
                </a:cubicBezTo>
                <a:cubicBezTo>
                  <a:pt x="8797" y="82"/>
                  <a:pt x="3102" y="1939"/>
                  <a:pt x="0" y="4740"/>
                </a:cubicBezTo>
                <a:close/>
              </a:path>
            </a:pathLst>
          </a:custGeom>
          <a:solidFill>
            <a:srgbClr val="5770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3012948" y="3387374"/>
            <a:ext cx="8193024" cy="1800000"/>
          </a:xfrm>
        </p:spPr>
        <p:txBody>
          <a:bodyPr anchor="ctr" anchorCtr="0"/>
          <a:lstStyle>
            <a:lvl1pPr algn="r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Otsikko, Esityksen aloitussivu</a:t>
            </a:r>
            <a:br>
              <a:rPr lang="fi-FI"/>
            </a:br>
            <a:r>
              <a:rPr lang="fi-FI"/>
              <a:t>– </a:t>
            </a:r>
            <a:r>
              <a:rPr lang="fi-FI" err="1"/>
              <a:t>Arial</a:t>
            </a:r>
            <a:r>
              <a:rPr lang="fi-FI"/>
              <a:t> </a:t>
            </a:r>
            <a:r>
              <a:rPr lang="fi-FI" err="1"/>
              <a:t>Bold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3012949" y="5597458"/>
            <a:ext cx="6969312" cy="642035"/>
          </a:xfrm>
        </p:spPr>
        <p:txBody>
          <a:bodyPr/>
          <a:lstStyle>
            <a:lvl1pPr marL="0" indent="0" algn="r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1985E3F4-62CC-4CEC-8965-E8A66FBC78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82260" y="5597458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ct val="110000"/>
              </a:lnSpc>
              <a:buClr>
                <a:schemeClr val="tx2"/>
              </a:buClr>
            </a:pPr>
            <a:r>
              <a:rPr lang="fi-FI"/>
              <a:t>6.9.2022</a:t>
            </a:r>
            <a:endParaRPr lang="fi-FI" sz="1600">
              <a:solidFill>
                <a:schemeClr val="bg1"/>
              </a:solidFill>
            </a:endParaRPr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id="{253E613E-3102-404E-9128-95F7165B5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09460" y="5307460"/>
            <a:ext cx="4114800" cy="241091"/>
          </a:xfrm>
        </p:spPr>
        <p:txBody>
          <a:bodyPr vert="horz" lIns="0" tIns="0" rIns="0" bIns="0" rtlCol="0" anchor="t" anchorCtr="0">
            <a:noAutofit/>
          </a:bodyPr>
          <a:lstStyle>
            <a:lvl1pPr algn="r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Leena Koponen</a:t>
            </a:r>
            <a:endParaRPr lang="fi-FI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405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5" preserve="1" userDrawn="1">
  <p:cSld name="titl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BCDB66CB-32B3-4919-96E8-5955B8D69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97" y="453334"/>
            <a:ext cx="2538989" cy="652273"/>
          </a:xfrm>
          <a:prstGeom prst="rect">
            <a:avLst/>
          </a:prstGeom>
        </p:spPr>
      </p:pic>
      <p:sp>
        <p:nvSpPr>
          <p:cNvPr id="7" name="Freeform 24">
            <a:extLst>
              <a:ext uri="{FF2B5EF4-FFF2-40B4-BE49-F238E27FC236}">
                <a16:creationId xmlns:a16="http://schemas.microsoft.com/office/drawing/2014/main" id="{1A042BF1-EF78-493D-A6DE-B399BD8FC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178632" y="180000"/>
            <a:ext cx="8284039" cy="6515254"/>
          </a:xfrm>
          <a:custGeom>
            <a:avLst/>
            <a:gdLst>
              <a:gd name="T0" fmla="*/ 23006 w 23006"/>
              <a:gd name="T1" fmla="*/ 0 h 18070"/>
              <a:gd name="T2" fmla="*/ 11591 w 23006"/>
              <a:gd name="T3" fmla="*/ 0 h 18070"/>
              <a:gd name="T4" fmla="*/ 0 w 23006"/>
              <a:gd name="T5" fmla="*/ 4209 h 18070"/>
              <a:gd name="T6" fmla="*/ 0 w 23006"/>
              <a:gd name="T7" fmla="*/ 18070 h 18070"/>
              <a:gd name="T8" fmla="*/ 18262 w 23006"/>
              <a:gd name="T9" fmla="*/ 18070 h 18070"/>
              <a:gd name="T10" fmla="*/ 18262 w 23006"/>
              <a:gd name="T11" fmla="*/ 17566 h 18070"/>
              <a:gd name="T12" fmla="*/ 23006 w 23006"/>
              <a:gd name="T13" fmla="*/ 0 h 18070"/>
              <a:gd name="connsiteX0" fmla="*/ 23006 w 23006"/>
              <a:gd name="connsiteY0" fmla="*/ 0 h 18070"/>
              <a:gd name="connsiteX1" fmla="*/ 11591 w 23006"/>
              <a:gd name="connsiteY1" fmla="*/ 0 h 18070"/>
              <a:gd name="connsiteX2" fmla="*/ 0 w 23006"/>
              <a:gd name="connsiteY2" fmla="*/ 4209 h 18070"/>
              <a:gd name="connsiteX3" fmla="*/ 0 w 23006"/>
              <a:gd name="connsiteY3" fmla="*/ 18070 h 18070"/>
              <a:gd name="connsiteX4" fmla="*/ 18262 w 23006"/>
              <a:gd name="connsiteY4" fmla="*/ 18070 h 18070"/>
              <a:gd name="connsiteX5" fmla="*/ 18295 w 23006"/>
              <a:gd name="connsiteY5" fmla="*/ 17555 h 18070"/>
              <a:gd name="connsiteX6" fmla="*/ 23006 w 23006"/>
              <a:gd name="connsiteY6" fmla="*/ 0 h 18070"/>
              <a:gd name="connsiteX0" fmla="*/ 23006 w 23120"/>
              <a:gd name="connsiteY0" fmla="*/ 0 h 18070"/>
              <a:gd name="connsiteX1" fmla="*/ 11591 w 23120"/>
              <a:gd name="connsiteY1" fmla="*/ 0 h 18070"/>
              <a:gd name="connsiteX2" fmla="*/ 0 w 23120"/>
              <a:gd name="connsiteY2" fmla="*/ 4209 h 18070"/>
              <a:gd name="connsiteX3" fmla="*/ 0 w 23120"/>
              <a:gd name="connsiteY3" fmla="*/ 18070 h 18070"/>
              <a:gd name="connsiteX4" fmla="*/ 18262 w 23120"/>
              <a:gd name="connsiteY4" fmla="*/ 18070 h 18070"/>
              <a:gd name="connsiteX5" fmla="*/ 23120 w 23120"/>
              <a:gd name="connsiteY5" fmla="*/ 7420 h 18070"/>
              <a:gd name="connsiteX6" fmla="*/ 23006 w 23120"/>
              <a:gd name="connsiteY6" fmla="*/ 0 h 18070"/>
              <a:gd name="connsiteX0" fmla="*/ 23006 w 23309"/>
              <a:gd name="connsiteY0" fmla="*/ 0 h 18070"/>
              <a:gd name="connsiteX1" fmla="*/ 11591 w 23309"/>
              <a:gd name="connsiteY1" fmla="*/ 0 h 18070"/>
              <a:gd name="connsiteX2" fmla="*/ 0 w 23309"/>
              <a:gd name="connsiteY2" fmla="*/ 4209 h 18070"/>
              <a:gd name="connsiteX3" fmla="*/ 0 w 23309"/>
              <a:gd name="connsiteY3" fmla="*/ 18070 h 18070"/>
              <a:gd name="connsiteX4" fmla="*/ 18262 w 23309"/>
              <a:gd name="connsiteY4" fmla="*/ 18070 h 18070"/>
              <a:gd name="connsiteX5" fmla="*/ 23006 w 23309"/>
              <a:gd name="connsiteY5" fmla="*/ 0 h 18070"/>
              <a:gd name="connsiteX0" fmla="*/ 23006 w 23146"/>
              <a:gd name="connsiteY0" fmla="*/ 0 h 18070"/>
              <a:gd name="connsiteX1" fmla="*/ 11591 w 23146"/>
              <a:gd name="connsiteY1" fmla="*/ 0 h 18070"/>
              <a:gd name="connsiteX2" fmla="*/ 0 w 23146"/>
              <a:gd name="connsiteY2" fmla="*/ 4209 h 18070"/>
              <a:gd name="connsiteX3" fmla="*/ 0 w 23146"/>
              <a:gd name="connsiteY3" fmla="*/ 18070 h 18070"/>
              <a:gd name="connsiteX4" fmla="*/ 18262 w 23146"/>
              <a:gd name="connsiteY4" fmla="*/ 18070 h 18070"/>
              <a:gd name="connsiteX5" fmla="*/ 23006 w 23146"/>
              <a:gd name="connsiteY5" fmla="*/ 0 h 18070"/>
              <a:gd name="connsiteX0" fmla="*/ 23006 w 23006"/>
              <a:gd name="connsiteY0" fmla="*/ 0 h 18070"/>
              <a:gd name="connsiteX1" fmla="*/ 11591 w 23006"/>
              <a:gd name="connsiteY1" fmla="*/ 0 h 18070"/>
              <a:gd name="connsiteX2" fmla="*/ 0 w 23006"/>
              <a:gd name="connsiteY2" fmla="*/ 4209 h 18070"/>
              <a:gd name="connsiteX3" fmla="*/ 0 w 23006"/>
              <a:gd name="connsiteY3" fmla="*/ 18070 h 18070"/>
              <a:gd name="connsiteX4" fmla="*/ 18262 w 23006"/>
              <a:gd name="connsiteY4" fmla="*/ 18070 h 18070"/>
              <a:gd name="connsiteX5" fmla="*/ 23006 w 23006"/>
              <a:gd name="connsiteY5" fmla="*/ 0 h 18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06" h="18070">
                <a:moveTo>
                  <a:pt x="23006" y="0"/>
                </a:moveTo>
                <a:lnTo>
                  <a:pt x="11591" y="0"/>
                </a:lnTo>
                <a:cubicBezTo>
                  <a:pt x="10879" y="2578"/>
                  <a:pt x="7831" y="4511"/>
                  <a:pt x="0" y="4209"/>
                </a:cubicBezTo>
                <a:lnTo>
                  <a:pt x="0" y="18070"/>
                </a:lnTo>
                <a:lnTo>
                  <a:pt x="18262" y="18070"/>
                </a:lnTo>
                <a:cubicBezTo>
                  <a:pt x="18287" y="18090"/>
                  <a:pt x="22931" y="62"/>
                  <a:pt x="23006" y="0"/>
                </a:cubicBezTo>
                <a:close/>
              </a:path>
            </a:pathLst>
          </a:custGeom>
          <a:solidFill>
            <a:srgbClr val="0038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9868" y="2825496"/>
            <a:ext cx="5143500" cy="2391156"/>
          </a:xfrm>
        </p:spPr>
        <p:txBody>
          <a:bodyPr anchor="ctr" anchorCtr="0"/>
          <a:lstStyle>
            <a:lvl1pPr algn="l">
              <a:lnSpc>
                <a:spcPct val="95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fi-FI"/>
              <a:t>Otsikko, Esityksen aloitussivu </a:t>
            </a:r>
            <a:br>
              <a:rPr lang="fi-FI"/>
            </a:br>
            <a:r>
              <a:rPr lang="fi-FI"/>
              <a:t>– </a:t>
            </a:r>
            <a:r>
              <a:rPr lang="fi-FI" err="1"/>
              <a:t>Arial</a:t>
            </a:r>
            <a:r>
              <a:rPr lang="fi-FI"/>
              <a:t> </a:t>
            </a:r>
            <a:r>
              <a:rPr lang="fi-FI" err="1"/>
              <a:t>Bold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kolme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2074" y="5703145"/>
            <a:ext cx="4195818" cy="642035"/>
          </a:xfrm>
        </p:spPr>
        <p:txBody>
          <a:bodyPr anchor="t" anchorCtr="0"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3" name="Kuvan paikkamerkki 2">
            <a:extLst>
              <a:ext uri="{FF2B5EF4-FFF2-40B4-BE49-F238E27FC236}">
                <a16:creationId xmlns:a16="http://schemas.microsoft.com/office/drawing/2014/main" id="{BFBF6B36-2C5D-4C96-B600-824137F55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747818" y="180000"/>
            <a:ext cx="5266800" cy="6516000"/>
          </a:xfrm>
          <a:custGeom>
            <a:avLst/>
            <a:gdLst>
              <a:gd name="connsiteX0" fmla="*/ 0 w 11834341"/>
              <a:gd name="connsiteY0" fmla="*/ 0 h 2987423"/>
              <a:gd name="connsiteX1" fmla="*/ 11834341 w 11834341"/>
              <a:gd name="connsiteY1" fmla="*/ 0 h 2987423"/>
              <a:gd name="connsiteX2" fmla="*/ 11834341 w 11834341"/>
              <a:gd name="connsiteY2" fmla="*/ 2987423 h 2987423"/>
              <a:gd name="connsiteX3" fmla="*/ 0 w 11834341"/>
              <a:gd name="connsiteY3" fmla="*/ 2987423 h 2987423"/>
              <a:gd name="connsiteX4" fmla="*/ 0 w 11834341"/>
              <a:gd name="connsiteY4" fmla="*/ 0 h 2987423"/>
              <a:gd name="connsiteX0" fmla="*/ 9467 w 11843808"/>
              <a:gd name="connsiteY0" fmla="*/ 0 h 2987423"/>
              <a:gd name="connsiteX1" fmla="*/ 11843808 w 11843808"/>
              <a:gd name="connsiteY1" fmla="*/ 0 h 2987423"/>
              <a:gd name="connsiteX2" fmla="*/ 11843808 w 11843808"/>
              <a:gd name="connsiteY2" fmla="*/ 2987423 h 2987423"/>
              <a:gd name="connsiteX3" fmla="*/ 9467 w 11843808"/>
              <a:gd name="connsiteY3" fmla="*/ 2987423 h 2987423"/>
              <a:gd name="connsiteX4" fmla="*/ 0 w 11843808"/>
              <a:gd name="connsiteY4" fmla="*/ 1159280 h 2987423"/>
              <a:gd name="connsiteX5" fmla="*/ 9467 w 11843808"/>
              <a:gd name="connsiteY5" fmla="*/ 0 h 2987423"/>
              <a:gd name="connsiteX0" fmla="*/ 9467 w 11843808"/>
              <a:gd name="connsiteY0" fmla="*/ 2008 h 2989431"/>
              <a:gd name="connsiteX1" fmla="*/ 5925312 w 11843808"/>
              <a:gd name="connsiteY1" fmla="*/ 0 h 2989431"/>
              <a:gd name="connsiteX2" fmla="*/ 11843808 w 11843808"/>
              <a:gd name="connsiteY2" fmla="*/ 2008 h 2989431"/>
              <a:gd name="connsiteX3" fmla="*/ 11843808 w 11843808"/>
              <a:gd name="connsiteY3" fmla="*/ 2989431 h 2989431"/>
              <a:gd name="connsiteX4" fmla="*/ 9467 w 11843808"/>
              <a:gd name="connsiteY4" fmla="*/ 2989431 h 2989431"/>
              <a:gd name="connsiteX5" fmla="*/ 0 w 11843808"/>
              <a:gd name="connsiteY5" fmla="*/ 1161288 h 2989431"/>
              <a:gd name="connsiteX6" fmla="*/ 9467 w 11843808"/>
              <a:gd name="connsiteY6" fmla="*/ 2008 h 2989431"/>
              <a:gd name="connsiteX0" fmla="*/ 650 w 11834991"/>
              <a:gd name="connsiteY0" fmla="*/ 2008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6" fmla="*/ 650 w 11834991"/>
              <a:gd name="connsiteY6" fmla="*/ 2008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463 h 2989431"/>
              <a:gd name="connsiteX1" fmla="*/ 5916495 w 11834991"/>
              <a:gd name="connsiteY1" fmla="*/ 0 h 2989431"/>
              <a:gd name="connsiteX2" fmla="*/ 11834991 w 11834991"/>
              <a:gd name="connsiteY2" fmla="*/ 2008 h 2989431"/>
              <a:gd name="connsiteX3" fmla="*/ 11834991 w 11834991"/>
              <a:gd name="connsiteY3" fmla="*/ 2989431 h 2989431"/>
              <a:gd name="connsiteX4" fmla="*/ 650 w 11834991"/>
              <a:gd name="connsiteY4" fmla="*/ 2989431 h 2989431"/>
              <a:gd name="connsiteX5" fmla="*/ 3883 w 11834991"/>
              <a:gd name="connsiteY5" fmla="*/ 1164463 h 2989431"/>
              <a:gd name="connsiteX0" fmla="*/ 3883 w 11834991"/>
              <a:gd name="connsiteY0" fmla="*/ 1164732 h 2989700"/>
              <a:gd name="connsiteX1" fmla="*/ 5916495 w 11834991"/>
              <a:gd name="connsiteY1" fmla="*/ 269 h 2989700"/>
              <a:gd name="connsiteX2" fmla="*/ 11834991 w 11834991"/>
              <a:gd name="connsiteY2" fmla="*/ 2277 h 2989700"/>
              <a:gd name="connsiteX3" fmla="*/ 11834991 w 11834991"/>
              <a:gd name="connsiteY3" fmla="*/ 2989700 h 2989700"/>
              <a:gd name="connsiteX4" fmla="*/ 650 w 11834991"/>
              <a:gd name="connsiteY4" fmla="*/ 2989700 h 2989700"/>
              <a:gd name="connsiteX5" fmla="*/ 3883 w 11834991"/>
              <a:gd name="connsiteY5" fmla="*/ 1164732 h 2989700"/>
              <a:gd name="connsiteX0" fmla="*/ 3883 w 11834991"/>
              <a:gd name="connsiteY0" fmla="*/ 1164463 h 2989431"/>
              <a:gd name="connsiteX1" fmla="*/ 1805336 w 11834991"/>
              <a:gd name="connsiteY1" fmla="*/ 525357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4463 h 2989431"/>
              <a:gd name="connsiteX1" fmla="*/ 1758770 w 11834991"/>
              <a:gd name="connsiteY1" fmla="*/ 451274 h 2989431"/>
              <a:gd name="connsiteX2" fmla="*/ 5916495 w 11834991"/>
              <a:gd name="connsiteY2" fmla="*/ 0 h 2989431"/>
              <a:gd name="connsiteX3" fmla="*/ 11834991 w 11834991"/>
              <a:gd name="connsiteY3" fmla="*/ 2008 h 2989431"/>
              <a:gd name="connsiteX4" fmla="*/ 11834991 w 11834991"/>
              <a:gd name="connsiteY4" fmla="*/ 2989431 h 2989431"/>
              <a:gd name="connsiteX5" fmla="*/ 650 w 11834991"/>
              <a:gd name="connsiteY5" fmla="*/ 2989431 h 2989431"/>
              <a:gd name="connsiteX6" fmla="*/ 3883 w 11834991"/>
              <a:gd name="connsiteY6" fmla="*/ 1164463 h 2989431"/>
              <a:gd name="connsiteX0" fmla="*/ 3883 w 11834991"/>
              <a:gd name="connsiteY0" fmla="*/ 1166530 h 2991498"/>
              <a:gd name="connsiteX1" fmla="*/ 1758770 w 11834991"/>
              <a:gd name="connsiteY1" fmla="*/ 453341 h 2991498"/>
              <a:gd name="connsiteX2" fmla="*/ 5916495 w 11834991"/>
              <a:gd name="connsiteY2" fmla="*/ 2067 h 2991498"/>
              <a:gd name="connsiteX3" fmla="*/ 11834991 w 11834991"/>
              <a:gd name="connsiteY3" fmla="*/ 4075 h 2991498"/>
              <a:gd name="connsiteX4" fmla="*/ 11834991 w 11834991"/>
              <a:gd name="connsiteY4" fmla="*/ 2991498 h 2991498"/>
              <a:gd name="connsiteX5" fmla="*/ 650 w 11834991"/>
              <a:gd name="connsiteY5" fmla="*/ 2991498 h 2991498"/>
              <a:gd name="connsiteX6" fmla="*/ 3883 w 11834991"/>
              <a:gd name="connsiteY6" fmla="*/ 1166530 h 2991498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834 h 2989802"/>
              <a:gd name="connsiteX1" fmla="*/ 1758770 w 11834991"/>
              <a:gd name="connsiteY1" fmla="*/ 451645 h 2989802"/>
              <a:gd name="connsiteX2" fmla="*/ 5916495 w 11834991"/>
              <a:gd name="connsiteY2" fmla="*/ 371 h 2989802"/>
              <a:gd name="connsiteX3" fmla="*/ 11834991 w 11834991"/>
              <a:gd name="connsiteY3" fmla="*/ 2379 h 2989802"/>
              <a:gd name="connsiteX4" fmla="*/ 11834991 w 11834991"/>
              <a:gd name="connsiteY4" fmla="*/ 2989802 h 2989802"/>
              <a:gd name="connsiteX5" fmla="*/ 650 w 11834991"/>
              <a:gd name="connsiteY5" fmla="*/ 2989802 h 2989802"/>
              <a:gd name="connsiteX6" fmla="*/ 3883 w 11834991"/>
              <a:gd name="connsiteY6" fmla="*/ 1164834 h 2989802"/>
              <a:gd name="connsiteX0" fmla="*/ 3883 w 11834991"/>
              <a:gd name="connsiteY0" fmla="*/ 1164775 h 2989743"/>
              <a:gd name="connsiteX1" fmla="*/ 1758770 w 11834991"/>
              <a:gd name="connsiteY1" fmla="*/ 451586 h 2989743"/>
              <a:gd name="connsiteX2" fmla="*/ 5916495 w 11834991"/>
              <a:gd name="connsiteY2" fmla="*/ 312 h 2989743"/>
              <a:gd name="connsiteX3" fmla="*/ 11834991 w 11834991"/>
              <a:gd name="connsiteY3" fmla="*/ 2320 h 2989743"/>
              <a:gd name="connsiteX4" fmla="*/ 11834991 w 11834991"/>
              <a:gd name="connsiteY4" fmla="*/ 2989743 h 2989743"/>
              <a:gd name="connsiteX5" fmla="*/ 650 w 11834991"/>
              <a:gd name="connsiteY5" fmla="*/ 2989743 h 2989743"/>
              <a:gd name="connsiteX6" fmla="*/ 3883 w 11834991"/>
              <a:gd name="connsiteY6" fmla="*/ 1164775 h 2989743"/>
              <a:gd name="connsiteX0" fmla="*/ 3883 w 11834991"/>
              <a:gd name="connsiteY0" fmla="*/ 1164880 h 2989848"/>
              <a:gd name="connsiteX1" fmla="*/ 1932336 w 11834991"/>
              <a:gd name="connsiteY1" fmla="*/ 411474 h 2989848"/>
              <a:gd name="connsiteX2" fmla="*/ 5916495 w 11834991"/>
              <a:gd name="connsiteY2" fmla="*/ 417 h 2989848"/>
              <a:gd name="connsiteX3" fmla="*/ 11834991 w 11834991"/>
              <a:gd name="connsiteY3" fmla="*/ 2425 h 2989848"/>
              <a:gd name="connsiteX4" fmla="*/ 11834991 w 11834991"/>
              <a:gd name="connsiteY4" fmla="*/ 2989848 h 2989848"/>
              <a:gd name="connsiteX5" fmla="*/ 650 w 11834991"/>
              <a:gd name="connsiteY5" fmla="*/ 2989848 h 2989848"/>
              <a:gd name="connsiteX6" fmla="*/ 3883 w 11834991"/>
              <a:gd name="connsiteY6" fmla="*/ 1164880 h 2989848"/>
              <a:gd name="connsiteX0" fmla="*/ 3883 w 11834991"/>
              <a:gd name="connsiteY0" fmla="*/ 1164867 h 2989835"/>
              <a:gd name="connsiteX1" fmla="*/ 1932336 w 11834991"/>
              <a:gd name="connsiteY1" fmla="*/ 411461 h 2989835"/>
              <a:gd name="connsiteX2" fmla="*/ 5916495 w 11834991"/>
              <a:gd name="connsiteY2" fmla="*/ 404 h 2989835"/>
              <a:gd name="connsiteX3" fmla="*/ 11834991 w 11834991"/>
              <a:gd name="connsiteY3" fmla="*/ 2412 h 2989835"/>
              <a:gd name="connsiteX4" fmla="*/ 11834991 w 11834991"/>
              <a:gd name="connsiteY4" fmla="*/ 2989835 h 2989835"/>
              <a:gd name="connsiteX5" fmla="*/ 650 w 11834991"/>
              <a:gd name="connsiteY5" fmla="*/ 2989835 h 2989835"/>
              <a:gd name="connsiteX6" fmla="*/ 3883 w 11834991"/>
              <a:gd name="connsiteY6" fmla="*/ 1164867 h 2989835"/>
              <a:gd name="connsiteX0" fmla="*/ 3883 w 11834991"/>
              <a:gd name="connsiteY0" fmla="*/ 1164888 h 2989856"/>
              <a:gd name="connsiteX1" fmla="*/ 1921753 w 11834991"/>
              <a:gd name="connsiteY1" fmla="*/ 405132 h 2989856"/>
              <a:gd name="connsiteX2" fmla="*/ 5916495 w 11834991"/>
              <a:gd name="connsiteY2" fmla="*/ 425 h 2989856"/>
              <a:gd name="connsiteX3" fmla="*/ 11834991 w 11834991"/>
              <a:gd name="connsiteY3" fmla="*/ 2433 h 2989856"/>
              <a:gd name="connsiteX4" fmla="*/ 11834991 w 11834991"/>
              <a:gd name="connsiteY4" fmla="*/ 2989856 h 2989856"/>
              <a:gd name="connsiteX5" fmla="*/ 650 w 11834991"/>
              <a:gd name="connsiteY5" fmla="*/ 2989856 h 2989856"/>
              <a:gd name="connsiteX6" fmla="*/ 3883 w 11834991"/>
              <a:gd name="connsiteY6" fmla="*/ 1164888 h 2989856"/>
              <a:gd name="connsiteX0" fmla="*/ 43 w 11835384"/>
              <a:gd name="connsiteY0" fmla="*/ 893516 h 2989610"/>
              <a:gd name="connsiteX1" fmla="*/ 1922146 w 11835384"/>
              <a:gd name="connsiteY1" fmla="*/ 404886 h 2989610"/>
              <a:gd name="connsiteX2" fmla="*/ 5916888 w 11835384"/>
              <a:gd name="connsiteY2" fmla="*/ 179 h 2989610"/>
              <a:gd name="connsiteX3" fmla="*/ 11835384 w 11835384"/>
              <a:gd name="connsiteY3" fmla="*/ 2187 h 2989610"/>
              <a:gd name="connsiteX4" fmla="*/ 11835384 w 11835384"/>
              <a:gd name="connsiteY4" fmla="*/ 2989610 h 2989610"/>
              <a:gd name="connsiteX5" fmla="*/ 1043 w 11835384"/>
              <a:gd name="connsiteY5" fmla="*/ 2989610 h 2989610"/>
              <a:gd name="connsiteX6" fmla="*/ 43 w 11835384"/>
              <a:gd name="connsiteY6" fmla="*/ 893516 h 2989610"/>
              <a:gd name="connsiteX0" fmla="*/ 0 w 11835341"/>
              <a:gd name="connsiteY0" fmla="*/ 893516 h 2989610"/>
              <a:gd name="connsiteX1" fmla="*/ 1922103 w 11835341"/>
              <a:gd name="connsiteY1" fmla="*/ 404886 h 2989610"/>
              <a:gd name="connsiteX2" fmla="*/ 5916845 w 11835341"/>
              <a:gd name="connsiteY2" fmla="*/ 179 h 2989610"/>
              <a:gd name="connsiteX3" fmla="*/ 11835341 w 11835341"/>
              <a:gd name="connsiteY3" fmla="*/ 2187 h 2989610"/>
              <a:gd name="connsiteX4" fmla="*/ 11835341 w 11835341"/>
              <a:gd name="connsiteY4" fmla="*/ 2989610 h 2989610"/>
              <a:gd name="connsiteX5" fmla="*/ 1000 w 11835341"/>
              <a:gd name="connsiteY5" fmla="*/ 2989610 h 2989610"/>
              <a:gd name="connsiteX6" fmla="*/ 0 w 11835341"/>
              <a:gd name="connsiteY6" fmla="*/ 893516 h 2989610"/>
              <a:gd name="connsiteX0" fmla="*/ 0 w 11835341"/>
              <a:gd name="connsiteY0" fmla="*/ 893720 h 2989814"/>
              <a:gd name="connsiteX1" fmla="*/ 2025820 w 11835341"/>
              <a:gd name="connsiteY1" fmla="*/ 260013 h 2989814"/>
              <a:gd name="connsiteX2" fmla="*/ 5916845 w 11835341"/>
              <a:gd name="connsiteY2" fmla="*/ 383 h 2989814"/>
              <a:gd name="connsiteX3" fmla="*/ 11835341 w 11835341"/>
              <a:gd name="connsiteY3" fmla="*/ 2391 h 2989814"/>
              <a:gd name="connsiteX4" fmla="*/ 11835341 w 11835341"/>
              <a:gd name="connsiteY4" fmla="*/ 2989814 h 2989814"/>
              <a:gd name="connsiteX5" fmla="*/ 1000 w 11835341"/>
              <a:gd name="connsiteY5" fmla="*/ 2989814 h 2989814"/>
              <a:gd name="connsiteX6" fmla="*/ 0 w 11835341"/>
              <a:gd name="connsiteY6" fmla="*/ 893720 h 2989814"/>
              <a:gd name="connsiteX0" fmla="*/ 0 w 11835341"/>
              <a:gd name="connsiteY0" fmla="*/ 897278 h 2993372"/>
              <a:gd name="connsiteX1" fmla="*/ 2025820 w 11835341"/>
              <a:gd name="connsiteY1" fmla="*/ 263571 h 2993372"/>
              <a:gd name="connsiteX2" fmla="*/ 5916845 w 11835341"/>
              <a:gd name="connsiteY2" fmla="*/ 3941 h 2993372"/>
              <a:gd name="connsiteX3" fmla="*/ 11835341 w 11835341"/>
              <a:gd name="connsiteY3" fmla="*/ 5949 h 2993372"/>
              <a:gd name="connsiteX4" fmla="*/ 11835341 w 11835341"/>
              <a:gd name="connsiteY4" fmla="*/ 2993372 h 2993372"/>
              <a:gd name="connsiteX5" fmla="*/ 1000 w 11835341"/>
              <a:gd name="connsiteY5" fmla="*/ 2993372 h 2993372"/>
              <a:gd name="connsiteX6" fmla="*/ 0 w 11835341"/>
              <a:gd name="connsiteY6" fmla="*/ 897278 h 2993372"/>
              <a:gd name="connsiteX0" fmla="*/ 0 w 11835341"/>
              <a:gd name="connsiteY0" fmla="*/ 898261 h 2994355"/>
              <a:gd name="connsiteX1" fmla="*/ 2025820 w 11835341"/>
              <a:gd name="connsiteY1" fmla="*/ 264554 h 2994355"/>
              <a:gd name="connsiteX2" fmla="*/ 5916845 w 11835341"/>
              <a:gd name="connsiteY2" fmla="*/ 4924 h 2994355"/>
              <a:gd name="connsiteX3" fmla="*/ 11835341 w 11835341"/>
              <a:gd name="connsiteY3" fmla="*/ 6932 h 2994355"/>
              <a:gd name="connsiteX4" fmla="*/ 11835341 w 11835341"/>
              <a:gd name="connsiteY4" fmla="*/ 2994355 h 2994355"/>
              <a:gd name="connsiteX5" fmla="*/ 1000 w 11835341"/>
              <a:gd name="connsiteY5" fmla="*/ 2994355 h 2994355"/>
              <a:gd name="connsiteX6" fmla="*/ 0 w 11835341"/>
              <a:gd name="connsiteY6" fmla="*/ 898261 h 2994355"/>
              <a:gd name="connsiteX0" fmla="*/ 0 w 11835341"/>
              <a:gd name="connsiteY0" fmla="*/ 901345 h 2997439"/>
              <a:gd name="connsiteX1" fmla="*/ 2025820 w 11835341"/>
              <a:gd name="connsiteY1" fmla="*/ 267638 h 2997439"/>
              <a:gd name="connsiteX2" fmla="*/ 3810844 w 11835341"/>
              <a:gd name="connsiteY2" fmla="*/ 3863 h 2997439"/>
              <a:gd name="connsiteX3" fmla="*/ 11835341 w 11835341"/>
              <a:gd name="connsiteY3" fmla="*/ 10016 h 2997439"/>
              <a:gd name="connsiteX4" fmla="*/ 11835341 w 11835341"/>
              <a:gd name="connsiteY4" fmla="*/ 2997439 h 2997439"/>
              <a:gd name="connsiteX5" fmla="*/ 1000 w 11835341"/>
              <a:gd name="connsiteY5" fmla="*/ 2997439 h 2997439"/>
              <a:gd name="connsiteX6" fmla="*/ 0 w 11835341"/>
              <a:gd name="connsiteY6" fmla="*/ 901345 h 2997439"/>
              <a:gd name="connsiteX0" fmla="*/ 0 w 11835341"/>
              <a:gd name="connsiteY0" fmla="*/ 897482 h 2993576"/>
              <a:gd name="connsiteX1" fmla="*/ 2025820 w 11835341"/>
              <a:gd name="connsiteY1" fmla="*/ 263775 h 2993576"/>
              <a:gd name="connsiteX2" fmla="*/ 3810844 w 11835341"/>
              <a:gd name="connsiteY2" fmla="*/ 0 h 2993576"/>
              <a:gd name="connsiteX3" fmla="*/ 11835341 w 11835341"/>
              <a:gd name="connsiteY3" fmla="*/ 6153 h 2993576"/>
              <a:gd name="connsiteX4" fmla="*/ 11835341 w 11835341"/>
              <a:gd name="connsiteY4" fmla="*/ 2993576 h 2993576"/>
              <a:gd name="connsiteX5" fmla="*/ 1000 w 11835341"/>
              <a:gd name="connsiteY5" fmla="*/ 2993576 h 2993576"/>
              <a:gd name="connsiteX6" fmla="*/ 0 w 11835341"/>
              <a:gd name="connsiteY6" fmla="*/ 897482 h 2993576"/>
              <a:gd name="connsiteX0" fmla="*/ 478839 w 12313180"/>
              <a:gd name="connsiteY0" fmla="*/ 2993576 h 2993576"/>
              <a:gd name="connsiteX1" fmla="*/ 2503659 w 12313180"/>
              <a:gd name="connsiteY1" fmla="*/ 263775 h 2993576"/>
              <a:gd name="connsiteX2" fmla="*/ 4288683 w 12313180"/>
              <a:gd name="connsiteY2" fmla="*/ 0 h 2993576"/>
              <a:gd name="connsiteX3" fmla="*/ 12313180 w 12313180"/>
              <a:gd name="connsiteY3" fmla="*/ 6153 h 2993576"/>
              <a:gd name="connsiteX4" fmla="*/ 12313180 w 12313180"/>
              <a:gd name="connsiteY4" fmla="*/ 2993576 h 2993576"/>
              <a:gd name="connsiteX5" fmla="*/ 478839 w 12313180"/>
              <a:gd name="connsiteY5" fmla="*/ 2993576 h 2993576"/>
              <a:gd name="connsiteX0" fmla="*/ 478855 w 12313196"/>
              <a:gd name="connsiteY0" fmla="*/ 2993576 h 2993576"/>
              <a:gd name="connsiteX1" fmla="*/ 2503675 w 12313196"/>
              <a:gd name="connsiteY1" fmla="*/ 263775 h 2993576"/>
              <a:gd name="connsiteX2" fmla="*/ 4288699 w 12313196"/>
              <a:gd name="connsiteY2" fmla="*/ 0 h 2993576"/>
              <a:gd name="connsiteX3" fmla="*/ 12313196 w 12313196"/>
              <a:gd name="connsiteY3" fmla="*/ 6153 h 2993576"/>
              <a:gd name="connsiteX4" fmla="*/ 12313196 w 12313196"/>
              <a:gd name="connsiteY4" fmla="*/ 2993576 h 2993576"/>
              <a:gd name="connsiteX5" fmla="*/ 478855 w 12313196"/>
              <a:gd name="connsiteY5" fmla="*/ 2993576 h 2993576"/>
              <a:gd name="connsiteX0" fmla="*/ 455988 w 12290329"/>
              <a:gd name="connsiteY0" fmla="*/ 2993576 h 2993576"/>
              <a:gd name="connsiteX1" fmla="*/ 2694909 w 12290329"/>
              <a:gd name="connsiteY1" fmla="*/ 983556 h 2993576"/>
              <a:gd name="connsiteX2" fmla="*/ 4265832 w 12290329"/>
              <a:gd name="connsiteY2" fmla="*/ 0 h 2993576"/>
              <a:gd name="connsiteX3" fmla="*/ 12290329 w 12290329"/>
              <a:gd name="connsiteY3" fmla="*/ 6153 h 2993576"/>
              <a:gd name="connsiteX4" fmla="*/ 12290329 w 12290329"/>
              <a:gd name="connsiteY4" fmla="*/ 2993576 h 2993576"/>
              <a:gd name="connsiteX5" fmla="*/ 455988 w 12290329"/>
              <a:gd name="connsiteY5" fmla="*/ 2993576 h 2993576"/>
              <a:gd name="connsiteX0" fmla="*/ 611227 w 12445568"/>
              <a:gd name="connsiteY0" fmla="*/ 2993576 h 2993576"/>
              <a:gd name="connsiteX1" fmla="*/ 1703514 w 12445568"/>
              <a:gd name="connsiteY1" fmla="*/ 1061475 h 2993576"/>
              <a:gd name="connsiteX2" fmla="*/ 4421071 w 12445568"/>
              <a:gd name="connsiteY2" fmla="*/ 0 h 2993576"/>
              <a:gd name="connsiteX3" fmla="*/ 12445568 w 12445568"/>
              <a:gd name="connsiteY3" fmla="*/ 6153 h 2993576"/>
              <a:gd name="connsiteX4" fmla="*/ 12445568 w 12445568"/>
              <a:gd name="connsiteY4" fmla="*/ 2993576 h 2993576"/>
              <a:gd name="connsiteX5" fmla="*/ 611227 w 12445568"/>
              <a:gd name="connsiteY5" fmla="*/ 2993576 h 2993576"/>
              <a:gd name="connsiteX0" fmla="*/ 591975 w 12426316"/>
              <a:gd name="connsiteY0" fmla="*/ 2993576 h 2993576"/>
              <a:gd name="connsiteX1" fmla="*/ 1684262 w 12426316"/>
              <a:gd name="connsiteY1" fmla="*/ 1061475 h 2993576"/>
              <a:gd name="connsiteX2" fmla="*/ 4401819 w 12426316"/>
              <a:gd name="connsiteY2" fmla="*/ 0 h 2993576"/>
              <a:gd name="connsiteX3" fmla="*/ 12426316 w 12426316"/>
              <a:gd name="connsiteY3" fmla="*/ 6153 h 2993576"/>
              <a:gd name="connsiteX4" fmla="*/ 12426316 w 12426316"/>
              <a:gd name="connsiteY4" fmla="*/ 2993576 h 2993576"/>
              <a:gd name="connsiteX5" fmla="*/ 591975 w 12426316"/>
              <a:gd name="connsiteY5" fmla="*/ 2993576 h 2993576"/>
              <a:gd name="connsiteX0" fmla="*/ 0 w 11834341"/>
              <a:gd name="connsiteY0" fmla="*/ 2993576 h 2993576"/>
              <a:gd name="connsiteX1" fmla="*/ 1092287 w 11834341"/>
              <a:gd name="connsiteY1" fmla="*/ 1061475 h 2993576"/>
              <a:gd name="connsiteX2" fmla="*/ 3809844 w 11834341"/>
              <a:gd name="connsiteY2" fmla="*/ 0 h 2993576"/>
              <a:gd name="connsiteX3" fmla="*/ 11834341 w 11834341"/>
              <a:gd name="connsiteY3" fmla="*/ 6153 h 2993576"/>
              <a:gd name="connsiteX4" fmla="*/ 11834341 w 11834341"/>
              <a:gd name="connsiteY4" fmla="*/ 2993576 h 2993576"/>
              <a:gd name="connsiteX5" fmla="*/ 0 w 11834341"/>
              <a:gd name="connsiteY5" fmla="*/ 2993576 h 2993576"/>
              <a:gd name="connsiteX0" fmla="*/ 274 w 11834615"/>
              <a:gd name="connsiteY0" fmla="*/ 2993576 h 2993576"/>
              <a:gd name="connsiteX1" fmla="*/ 1092561 w 11834615"/>
              <a:gd name="connsiteY1" fmla="*/ 1061475 h 2993576"/>
              <a:gd name="connsiteX2" fmla="*/ 3810118 w 11834615"/>
              <a:gd name="connsiteY2" fmla="*/ 0 h 2993576"/>
              <a:gd name="connsiteX3" fmla="*/ 11834615 w 11834615"/>
              <a:gd name="connsiteY3" fmla="*/ 6153 h 2993576"/>
              <a:gd name="connsiteX4" fmla="*/ 11834615 w 11834615"/>
              <a:gd name="connsiteY4" fmla="*/ 2993576 h 2993576"/>
              <a:gd name="connsiteX5" fmla="*/ 274 w 11834615"/>
              <a:gd name="connsiteY5" fmla="*/ 2993576 h 2993576"/>
              <a:gd name="connsiteX0" fmla="*/ 400 w 11834741"/>
              <a:gd name="connsiteY0" fmla="*/ 2993576 h 2993576"/>
              <a:gd name="connsiteX1" fmla="*/ 900311 w 11834741"/>
              <a:gd name="connsiteY1" fmla="*/ 1204494 h 2993576"/>
              <a:gd name="connsiteX2" fmla="*/ 3810244 w 11834741"/>
              <a:gd name="connsiteY2" fmla="*/ 0 h 2993576"/>
              <a:gd name="connsiteX3" fmla="*/ 11834741 w 11834741"/>
              <a:gd name="connsiteY3" fmla="*/ 6153 h 2993576"/>
              <a:gd name="connsiteX4" fmla="*/ 11834741 w 11834741"/>
              <a:gd name="connsiteY4" fmla="*/ 2993576 h 2993576"/>
              <a:gd name="connsiteX5" fmla="*/ 400 w 11834741"/>
              <a:gd name="connsiteY5" fmla="*/ 2993576 h 2993576"/>
              <a:gd name="connsiteX0" fmla="*/ 494 w 11834835"/>
              <a:gd name="connsiteY0" fmla="*/ 2993576 h 2993576"/>
              <a:gd name="connsiteX1" fmla="*/ 900405 w 11834835"/>
              <a:gd name="connsiteY1" fmla="*/ 1204494 h 2993576"/>
              <a:gd name="connsiteX2" fmla="*/ 3810338 w 11834835"/>
              <a:gd name="connsiteY2" fmla="*/ 0 h 2993576"/>
              <a:gd name="connsiteX3" fmla="*/ 11834835 w 11834835"/>
              <a:gd name="connsiteY3" fmla="*/ 6153 h 2993576"/>
              <a:gd name="connsiteX4" fmla="*/ 11834835 w 11834835"/>
              <a:gd name="connsiteY4" fmla="*/ 2993576 h 2993576"/>
              <a:gd name="connsiteX5" fmla="*/ 494 w 11834835"/>
              <a:gd name="connsiteY5" fmla="*/ 2993576 h 2993576"/>
              <a:gd name="connsiteX0" fmla="*/ 602 w 11834943"/>
              <a:gd name="connsiteY0" fmla="*/ 2993576 h 2993576"/>
              <a:gd name="connsiteX1" fmla="*/ 900513 w 11834943"/>
              <a:gd name="connsiteY1" fmla="*/ 1204494 h 2993576"/>
              <a:gd name="connsiteX2" fmla="*/ 3810446 w 11834943"/>
              <a:gd name="connsiteY2" fmla="*/ 0 h 2993576"/>
              <a:gd name="connsiteX3" fmla="*/ 11834943 w 11834943"/>
              <a:gd name="connsiteY3" fmla="*/ 6153 h 2993576"/>
              <a:gd name="connsiteX4" fmla="*/ 11834943 w 11834943"/>
              <a:gd name="connsiteY4" fmla="*/ 2993576 h 2993576"/>
              <a:gd name="connsiteX5" fmla="*/ 602 w 11834943"/>
              <a:gd name="connsiteY5" fmla="*/ 2993576 h 2993576"/>
              <a:gd name="connsiteX0" fmla="*/ 602 w 11834943"/>
              <a:gd name="connsiteY0" fmla="*/ 2993576 h 2993576"/>
              <a:gd name="connsiteX1" fmla="*/ 900513 w 11834943"/>
              <a:gd name="connsiteY1" fmla="*/ 1204494 h 2993576"/>
              <a:gd name="connsiteX2" fmla="*/ 3810446 w 11834943"/>
              <a:gd name="connsiteY2" fmla="*/ 0 h 2993576"/>
              <a:gd name="connsiteX3" fmla="*/ 11834943 w 11834943"/>
              <a:gd name="connsiteY3" fmla="*/ 6153 h 2993576"/>
              <a:gd name="connsiteX4" fmla="*/ 11834943 w 11834943"/>
              <a:gd name="connsiteY4" fmla="*/ 2993576 h 2993576"/>
              <a:gd name="connsiteX5" fmla="*/ 602 w 11834943"/>
              <a:gd name="connsiteY5" fmla="*/ 2993576 h 2993576"/>
              <a:gd name="connsiteX0" fmla="*/ 566 w 11834907"/>
              <a:gd name="connsiteY0" fmla="*/ 2991384 h 2991384"/>
              <a:gd name="connsiteX1" fmla="*/ 900477 w 11834907"/>
              <a:gd name="connsiteY1" fmla="*/ 1202302 h 2991384"/>
              <a:gd name="connsiteX2" fmla="*/ 3813977 w 11834907"/>
              <a:gd name="connsiteY2" fmla="*/ 0 h 2991384"/>
              <a:gd name="connsiteX3" fmla="*/ 11834907 w 11834907"/>
              <a:gd name="connsiteY3" fmla="*/ 3961 h 2991384"/>
              <a:gd name="connsiteX4" fmla="*/ 11834907 w 11834907"/>
              <a:gd name="connsiteY4" fmla="*/ 2991384 h 2991384"/>
              <a:gd name="connsiteX5" fmla="*/ 566 w 11834907"/>
              <a:gd name="connsiteY5" fmla="*/ 2991384 h 2991384"/>
              <a:gd name="connsiteX0" fmla="*/ 577 w 11834918"/>
              <a:gd name="connsiteY0" fmla="*/ 2992114 h 2992114"/>
              <a:gd name="connsiteX1" fmla="*/ 900488 w 11834918"/>
              <a:gd name="connsiteY1" fmla="*/ 1203032 h 2992114"/>
              <a:gd name="connsiteX2" fmla="*/ 3853241 w 11834918"/>
              <a:gd name="connsiteY2" fmla="*/ 0 h 2992114"/>
              <a:gd name="connsiteX3" fmla="*/ 11834918 w 11834918"/>
              <a:gd name="connsiteY3" fmla="*/ 4691 h 2992114"/>
              <a:gd name="connsiteX4" fmla="*/ 11834918 w 11834918"/>
              <a:gd name="connsiteY4" fmla="*/ 2992114 h 2992114"/>
              <a:gd name="connsiteX5" fmla="*/ 577 w 11834918"/>
              <a:gd name="connsiteY5" fmla="*/ 2992114 h 2992114"/>
              <a:gd name="connsiteX0" fmla="*/ 577 w 11834918"/>
              <a:gd name="connsiteY0" fmla="*/ 2992114 h 2992114"/>
              <a:gd name="connsiteX1" fmla="*/ 900488 w 11834918"/>
              <a:gd name="connsiteY1" fmla="*/ 1203032 h 2992114"/>
              <a:gd name="connsiteX2" fmla="*/ 3853241 w 11834918"/>
              <a:gd name="connsiteY2" fmla="*/ 0 h 2992114"/>
              <a:gd name="connsiteX3" fmla="*/ 11834918 w 11834918"/>
              <a:gd name="connsiteY3" fmla="*/ 4691 h 2992114"/>
              <a:gd name="connsiteX4" fmla="*/ 11834918 w 11834918"/>
              <a:gd name="connsiteY4" fmla="*/ 2992114 h 2992114"/>
              <a:gd name="connsiteX5" fmla="*/ 577 w 11834918"/>
              <a:gd name="connsiteY5" fmla="*/ 2992114 h 2992114"/>
              <a:gd name="connsiteX0" fmla="*/ 577 w 11834918"/>
              <a:gd name="connsiteY0" fmla="*/ 2992114 h 2992114"/>
              <a:gd name="connsiteX1" fmla="*/ 900488 w 11834918"/>
              <a:gd name="connsiteY1" fmla="*/ 1203032 h 2992114"/>
              <a:gd name="connsiteX2" fmla="*/ 3853241 w 11834918"/>
              <a:gd name="connsiteY2" fmla="*/ 0 h 2992114"/>
              <a:gd name="connsiteX3" fmla="*/ 11834918 w 11834918"/>
              <a:gd name="connsiteY3" fmla="*/ 4691 h 2992114"/>
              <a:gd name="connsiteX4" fmla="*/ 11834918 w 11834918"/>
              <a:gd name="connsiteY4" fmla="*/ 2992114 h 2992114"/>
              <a:gd name="connsiteX5" fmla="*/ 577 w 11834918"/>
              <a:gd name="connsiteY5" fmla="*/ 2992114 h 2992114"/>
              <a:gd name="connsiteX0" fmla="*/ 599 w 11834940"/>
              <a:gd name="connsiteY0" fmla="*/ 2992114 h 2992114"/>
              <a:gd name="connsiteX1" fmla="*/ 889804 w 11834940"/>
              <a:gd name="connsiteY1" fmla="*/ 1201573 h 2992114"/>
              <a:gd name="connsiteX2" fmla="*/ 3853263 w 11834940"/>
              <a:gd name="connsiteY2" fmla="*/ 0 h 2992114"/>
              <a:gd name="connsiteX3" fmla="*/ 11834940 w 11834940"/>
              <a:gd name="connsiteY3" fmla="*/ 4691 h 2992114"/>
              <a:gd name="connsiteX4" fmla="*/ 11834940 w 11834940"/>
              <a:gd name="connsiteY4" fmla="*/ 2992114 h 2992114"/>
              <a:gd name="connsiteX5" fmla="*/ 599 w 11834940"/>
              <a:gd name="connsiteY5" fmla="*/ 2992114 h 299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34940" h="2992114">
                <a:moveTo>
                  <a:pt x="599" y="2992114"/>
                </a:moveTo>
                <a:cubicBezTo>
                  <a:pt x="-14320" y="2456311"/>
                  <a:pt x="247693" y="1700259"/>
                  <a:pt x="889804" y="1201573"/>
                </a:cubicBezTo>
                <a:cubicBezTo>
                  <a:pt x="1531915" y="702887"/>
                  <a:pt x="2418364" y="284089"/>
                  <a:pt x="3853263" y="0"/>
                </a:cubicBezTo>
                <a:lnTo>
                  <a:pt x="11834940" y="4691"/>
                </a:lnTo>
                <a:lnTo>
                  <a:pt x="11834940" y="2992114"/>
                </a:lnTo>
                <a:lnTo>
                  <a:pt x="599" y="299211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Lisää kuva napsauttamalla kuvaketta</a:t>
            </a:r>
            <a:br>
              <a:rPr lang="fi-FI"/>
            </a:br>
            <a:r>
              <a:rPr lang="fi-FI"/>
              <a:t>tai valitsemalla </a:t>
            </a:r>
            <a:r>
              <a:rPr lang="fi-FI" err="1"/>
              <a:t>Kameleonin</a:t>
            </a:r>
            <a:r>
              <a:rPr lang="fi-FI"/>
              <a:t> Kuvagalleriasta</a:t>
            </a:r>
            <a:br>
              <a:rPr lang="fi-FI"/>
            </a:br>
            <a:br>
              <a:rPr lang="fi-FI"/>
            </a:br>
            <a:r>
              <a:rPr lang="fi-FI"/>
              <a:t>Voit vaihtaa kuvan Kuvagalleriasta</a:t>
            </a:r>
            <a:br>
              <a:rPr lang="fi-FI"/>
            </a:br>
            <a:r>
              <a:rPr lang="fi-FI"/>
              <a:t>tai poistamalla kuvan ja lisäämällä uuden kuvan napsauttamalla kuvaketta</a:t>
            </a:r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C6FEECCB-0ADF-4D17-9F84-4B82085D7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29867" y="5719568"/>
            <a:ext cx="1242000" cy="642035"/>
          </a:xfrm>
        </p:spPr>
        <p:txBody>
          <a:bodyPr vert="horz" lIns="0" tIns="0" rIns="0" bIns="0" rtlCol="0" anchor="t" anchorCtr="0">
            <a:noAutofit/>
          </a:bodyPr>
          <a:lstStyle>
            <a:lvl1pPr algn="l">
              <a:defRPr lang="fi-FI" sz="1600" smtClean="0">
                <a:solidFill>
                  <a:schemeClr val="bg1"/>
                </a:solidFill>
              </a:defRPr>
            </a:lvl1pPr>
          </a:lstStyle>
          <a:p>
            <a:pPr algn="l">
              <a:lnSpc>
                <a:spcPct val="110000"/>
              </a:lnSpc>
              <a:buClr>
                <a:schemeClr val="tx2"/>
              </a:buClr>
            </a:pPr>
            <a:r>
              <a:rPr lang="fi-FI"/>
              <a:t>6.9.2022</a:t>
            </a:r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580B187D-B133-4F32-8568-D26ED15FC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29868" y="5462054"/>
            <a:ext cx="4114800" cy="241091"/>
          </a:xfrm>
        </p:spPr>
        <p:txBody>
          <a:bodyPr vert="horz" lIns="0" tIns="0" rIns="0" bIns="0" rtlCol="0" anchor="t" anchorCtr="0">
            <a:noAutofit/>
          </a:bodyPr>
          <a:lstStyle>
            <a:lvl1pPr algn="l">
              <a:defRPr lang="fi-FI" sz="1600" dirty="0" smtClean="0">
                <a:solidFill>
                  <a:schemeClr val="bg1"/>
                </a:solidFill>
              </a:defRPr>
            </a:lvl1pPr>
          </a:lstStyle>
          <a:p>
            <a:pPr algn="l">
              <a:lnSpc>
                <a:spcPct val="110000"/>
              </a:lnSpc>
              <a:buClr>
                <a:schemeClr val="tx2"/>
              </a:buClr>
            </a:pPr>
            <a:r>
              <a:rPr lang="fi-FI"/>
              <a:t>Leena Koponen</a:t>
            </a:r>
          </a:p>
        </p:txBody>
      </p:sp>
    </p:spTree>
    <p:extLst>
      <p:ext uri="{BB962C8B-B14F-4D97-AF65-F5344CB8AC3E}">
        <p14:creationId xmlns:p14="http://schemas.microsoft.com/office/powerpoint/2010/main" val="3500943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preserve="1" userDrawn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Tekstisivu, yksipalstainen.</a:t>
            </a:r>
            <a:br>
              <a:rPr lang="fi-FI"/>
            </a:br>
            <a:r>
              <a:rPr lang="fi-FI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Esityksen tarkoitus on toimia esiintyjän ja kuulijan tukena.</a:t>
            </a:r>
            <a:br>
              <a:rPr lang="fi-FI"/>
            </a:br>
            <a:r>
              <a:rPr lang="fi-FI"/>
              <a:t>     Toinen tekstitaso, jos sivulle tulee enemmän tekstiä.</a:t>
            </a:r>
            <a:br>
              <a:rPr lang="fi-FI"/>
            </a:br>
            <a:r>
              <a:rPr lang="fi-FI"/>
              <a:t>           Kolmas tekstitaso, jos haluat esittää enemmän tekstiä.</a:t>
            </a:r>
            <a:br>
              <a:rPr lang="fi-FI"/>
            </a:br>
            <a:r>
              <a:rPr lang="fi-FI"/>
              <a:t>Muistathan, että kun tekstin koko pienenee, myös viesti pienenee.</a:t>
            </a:r>
            <a:br>
              <a:rPr lang="fi-FI"/>
            </a:br>
            <a:r>
              <a:rPr lang="fi-FI" noProof="0"/>
              <a:t>Esityksen tulee olla myös kaukaa luettavissa.</a:t>
            </a:r>
            <a:endParaRPr lang="fi-FI"/>
          </a:p>
          <a:p>
            <a:pPr marL="715963" marR="0" lvl="1" indent="-3571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59A7EFB5-C255-48FB-AC67-FD651DD26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AFC3A855-B6C3-4D1E-B148-55910A257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3371629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avio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noProof="0"/>
              <a:t>Graafisivu</a:t>
            </a:r>
            <a:endParaRPr lang="fi-FI"/>
          </a:p>
        </p:txBody>
      </p:sp>
      <p:sp>
        <p:nvSpPr>
          <p:cNvPr id="7" name="Kaavion paikkamerkki 6">
            <a:extLst>
              <a:ext uri="{FF2B5EF4-FFF2-40B4-BE49-F238E27FC236}">
                <a16:creationId xmlns:a16="http://schemas.microsoft.com/office/drawing/2014/main" id="{0579DF22-3A20-4908-84E3-C2B55F28B856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922338" y="1857375"/>
            <a:ext cx="10636236" cy="4087813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Käytä graafissa esityspohjan väripalettiin määriteltyjä värejä.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209C6B0D-979F-4D60-BDCD-B9E08FEB1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AC29B563-2EC1-44DE-A678-D8C61D32B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40655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preserve="1" userDrawn="1">
  <p:cSld name="title_and_two_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365B018F-777B-44D1-9664-1407CB8459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Tekstisivu, kaksi palstaa. </a:t>
            </a:r>
            <a:br>
              <a:rPr lang="fi-FI"/>
            </a:br>
            <a:r>
              <a:rPr lang="fi-FI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60330"/>
            <a:ext cx="5094402" cy="4085499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Esityksen teksti tulee aina tiivistää mahdollisimman lyhyeksi ja selkeäksi.</a:t>
            </a:r>
            <a:br>
              <a:rPr lang="fi-FI"/>
            </a:br>
            <a:r>
              <a:rPr lang="fi-FI"/>
              <a:t>Esityksen tarkoitus on toimia esiintyjän ja kuulijan tukena.</a:t>
            </a:r>
            <a:br>
              <a:rPr lang="fi-FI"/>
            </a:br>
            <a:r>
              <a:rPr lang="fi-FI"/>
              <a:t>Muistathan, että kun tekstin koko pienenee, myös viesti pienenee. Esityksen tulee olla myös kaukaa luettavissa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  <a:p>
            <a:pPr lvl="0"/>
            <a:endParaRPr lang="fi-FI"/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28EEFB21-D5D7-40FA-809A-551ABC7D90A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64608" y="1860330"/>
            <a:ext cx="5094402" cy="4085499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fi-FI"/>
              <a:t>Esityksen teksti tulee aina tiivistää mahdollisimman lyhyeksi ja selkeäksi.</a:t>
            </a:r>
            <a:br>
              <a:rPr lang="fi-FI"/>
            </a:br>
            <a:r>
              <a:rPr lang="fi-FI"/>
              <a:t>Esityksen tarkoitus on toimia esiintyjän ja kuulijan tukena.</a:t>
            </a:r>
            <a:br>
              <a:rPr lang="fi-FI"/>
            </a:br>
            <a:r>
              <a:rPr lang="fi-FI"/>
              <a:t>Muistathan, että kun tekstin koko pienenee, myös viesti pienenee. Esityksen tulee olla myös kaukaa luettavissa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D47A3072-D8CC-4075-92AE-6CB4C819B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980BC45E-8E9E-4CF2-9961-01D999365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842973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kaavio" preserve="1" userDrawn="1">
  <p:cSld name="title_content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365B018F-777B-44D1-9664-1407CB8459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Graafisivu</a:t>
            </a:r>
            <a:br>
              <a:rPr lang="fi-FI" noProof="0"/>
            </a:br>
            <a:r>
              <a:rPr lang="fi-FI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350" y="1860330"/>
            <a:ext cx="3827881" cy="4085499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GB" err="1"/>
              <a:t>Värejä</a:t>
            </a:r>
            <a:r>
              <a:rPr lang="en-GB"/>
              <a:t> </a:t>
            </a:r>
            <a:r>
              <a:rPr lang="en-GB" err="1"/>
              <a:t>käytetään</a:t>
            </a:r>
            <a:r>
              <a:rPr lang="en-GB"/>
              <a:t> </a:t>
            </a:r>
            <a:r>
              <a:rPr lang="en-GB" err="1"/>
              <a:t>malliesimerkin</a:t>
            </a:r>
            <a:r>
              <a:rPr lang="en-GB"/>
              <a:t> </a:t>
            </a:r>
            <a:r>
              <a:rPr lang="en-GB" err="1"/>
              <a:t>järjestyksessä</a:t>
            </a:r>
            <a:endParaRPr lang="en-GB"/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Kaavion paikkamerkki 3">
            <a:extLst>
              <a:ext uri="{FF2B5EF4-FFF2-40B4-BE49-F238E27FC236}">
                <a16:creationId xmlns:a16="http://schemas.microsoft.com/office/drawing/2014/main" id="{E32C4822-3ED1-4503-A322-1C32778E2B1A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866468" y="1860550"/>
            <a:ext cx="6692117" cy="408463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B133760A-D9BD-4C93-958B-C47029D5F0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232B50DE-A870-4680-8BF1-626B59A71F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 |   </a:t>
            </a:r>
          </a:p>
        </p:txBody>
      </p:sp>
    </p:spTree>
    <p:extLst>
      <p:ext uri="{BB962C8B-B14F-4D97-AF65-F5344CB8AC3E}">
        <p14:creationId xmlns:p14="http://schemas.microsoft.com/office/powerpoint/2010/main" val="3504662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Elinkeino-, liikenne- ja ympäristökeskus logo">
            <a:extLst>
              <a:ext uri="{FF2B5EF4-FFF2-40B4-BE49-F238E27FC236}">
                <a16:creationId xmlns:a16="http://schemas.microsoft.com/office/drawing/2014/main" id="{D9176E3B-6C79-4FAA-BB36-05A4122C9DCF}"/>
              </a:ext>
            </a:extLst>
          </p:cNvPr>
          <p:cNvPicPr>
            <a:picLocks noChangeAspect="1"/>
          </p:cNvPicPr>
          <p:nvPr userDrawn="1"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100" y="6186237"/>
            <a:ext cx="1487486" cy="382139"/>
          </a:xfrm>
          <a:prstGeom prst="rect">
            <a:avLst/>
          </a:prstGeom>
        </p:spPr>
      </p:pic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350" y="470390"/>
            <a:ext cx="10636236" cy="11195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2350" y="1856630"/>
            <a:ext cx="10636236" cy="4089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7EE758-1955-4ECF-A6DD-011EFA3D63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01483E-483F-47D3-AD16-1A9A682B8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r>
              <a:rPr lang="fi-FI"/>
              <a:t>6.9.2022  |  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DCAB2B-23AF-4B8F-8F67-2952F4848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2" y="6374625"/>
            <a:ext cx="3600728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Leena Koponen</a:t>
            </a:r>
          </a:p>
        </p:txBody>
      </p:sp>
    </p:spTree>
    <p:extLst>
      <p:ext uri="{BB962C8B-B14F-4D97-AF65-F5344CB8AC3E}">
        <p14:creationId xmlns:p14="http://schemas.microsoft.com/office/powerpoint/2010/main" val="346786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89" r:id="rId7"/>
    <p:sldLayoutId id="2147483667" r:id="rId8"/>
    <p:sldLayoutId id="2147483690" r:id="rId9"/>
    <p:sldLayoutId id="2147483691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75" r:id="rId18"/>
    <p:sldLayoutId id="2147483676" r:id="rId19"/>
    <p:sldLayoutId id="2147483677" r:id="rId20"/>
    <p:sldLayoutId id="2147483678" r:id="rId21"/>
    <p:sldLayoutId id="2147483679" r:id="rId22"/>
    <p:sldLayoutId id="2147483680" r:id="rId23"/>
    <p:sldLayoutId id="2147483681" r:id="rId24"/>
    <p:sldLayoutId id="2147483682" r:id="rId25"/>
    <p:sldLayoutId id="2147483683" r:id="rId26"/>
    <p:sldLayoutId id="2147483684" r:id="rId27"/>
    <p:sldLayoutId id="2147483685" r:id="rId28"/>
    <p:sldLayoutId id="2147483686" r:id="rId29"/>
    <p:sldLayoutId id="2147483687" r:id="rId30"/>
    <p:sldLayoutId id="2147483688" r:id="rId31"/>
  </p:sldLayoutIdLst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7188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7913" indent="-360363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35100" indent="-358775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2288" indent="-357188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66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114">
          <p15:clr>
            <a:srgbClr val="F26B43"/>
          </p15:clr>
        </p15:guide>
        <p15:guide id="4" orient="horz" pos="108">
          <p15:clr>
            <a:srgbClr val="F26B43"/>
          </p15:clr>
        </p15:guide>
        <p15:guide id="5" orient="horz" pos="4212">
          <p15:clr>
            <a:srgbClr val="F26B43"/>
          </p15:clr>
        </p15:guide>
        <p15:guide id="6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6824A8-C26D-02C3-BB70-FB4C910118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Peltotilusvaihto</a:t>
            </a:r>
            <a:br>
              <a:rPr lang="fi-FI"/>
            </a:br>
            <a:r>
              <a:rPr lang="fi-FI"/>
              <a:t>ELY-keskuksen maanosto ja investointituet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8BE0B2-A6BC-2726-83E5-BB3CE80A7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48297" y="4459962"/>
            <a:ext cx="4114800" cy="204601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fi-FI"/>
              <a:t>3.11.2022    Pauli Raatikainen</a:t>
            </a:r>
            <a:endParaRPr lang="fi-FI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879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1D296D-B397-DD82-CEB9-2D48B6C5F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ELY-keskuksen maanosto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7F13D6-A9AA-B8B8-F9A6-2844B8346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350" y="1484768"/>
            <a:ext cx="10636236" cy="4572000"/>
          </a:xfrm>
        </p:spPr>
        <p:txBody>
          <a:bodyPr/>
          <a:lstStyle/>
          <a:p>
            <a:pPr marL="0" indent="0">
              <a:buNone/>
            </a:pPr>
            <a:endParaRPr lang="fi-FI" sz="1800"/>
          </a:p>
          <a:p>
            <a:pPr marL="0" indent="0">
              <a:buNone/>
            </a:pPr>
            <a:r>
              <a:rPr lang="fi-FI" sz="2400" b="1"/>
              <a:t>ELY-keskus (valtio) ostaa peltoa käytettäväksi vaihtomaana tilusjärjestelyalueella.</a:t>
            </a:r>
          </a:p>
          <a:p>
            <a:pPr marL="0" indent="0">
              <a:buNone/>
            </a:pPr>
            <a:r>
              <a:rPr lang="fi-FI" sz="2400"/>
              <a:t>	- Myyjälle hankintameno-olettama 80%, eli 20% kauppahinnasta on 	veronalaista 	tuloa. (Normaalisti 	hankintameno-olettama 40%)</a:t>
            </a:r>
          </a:p>
          <a:p>
            <a:pPr marL="0" indent="0">
              <a:buNone/>
            </a:pPr>
            <a:endParaRPr lang="fi-FI" sz="2400"/>
          </a:p>
          <a:p>
            <a:pPr marL="0" indent="0">
              <a:buNone/>
            </a:pPr>
            <a:r>
              <a:rPr lang="fi-FI" sz="2400" b="1"/>
              <a:t>Valtion avustus 50%</a:t>
            </a:r>
          </a:p>
          <a:p>
            <a:pPr marL="0" indent="0">
              <a:buNone/>
            </a:pPr>
            <a:r>
              <a:rPr lang="fi-FI" sz="2400"/>
              <a:t>	- Viljelyteiden rakentaminen, valtaojien kaivuu/perkaus, salaojitukset 	tilusjärjestelyalueella.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D20B838-7B84-FB74-8D37-9268749A4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/>
            <a:fld id="{03D2D5F4-4871-4469-8343-ED7F6811B37D}" type="slidenum">
              <a:rPr lang="fi-FI" smtClean="0"/>
              <a:pPr algn="l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362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ely_new2021">
  <a:themeElements>
    <a:clrScheme name="ELY 2020">
      <a:dk1>
        <a:sysClr val="windowText" lastClr="000000"/>
      </a:dk1>
      <a:lt1>
        <a:sysClr val="window" lastClr="FFFFFF"/>
      </a:lt1>
      <a:dk2>
        <a:srgbClr val="003883"/>
      </a:dk2>
      <a:lt2>
        <a:srgbClr val="D8D8D8"/>
      </a:lt2>
      <a:accent1>
        <a:srgbClr val="003883"/>
      </a:accent1>
      <a:accent2>
        <a:srgbClr val="D9640C"/>
      </a:accent2>
      <a:accent3>
        <a:srgbClr val="5A8117"/>
      </a:accent3>
      <a:accent4>
        <a:srgbClr val="4460A5"/>
      </a:accent4>
      <a:accent5>
        <a:srgbClr val="623412"/>
      </a:accent5>
      <a:accent6>
        <a:srgbClr val="9E652E"/>
      </a:accent6>
      <a:hlink>
        <a:srgbClr val="0563C1"/>
      </a:hlink>
      <a:folHlink>
        <a:srgbClr val="954F72"/>
      </a:folHlink>
    </a:clrScheme>
    <a:fontScheme name="ELY_fontit_202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ly_uusi_2021.potx" id="{543388CA-4464-4614-A257-6C25AE36A37D}" vid="{A3828C89-02CC-4779-BD92-33970237EB4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0a8554-5475-4609-9feb-2f024996965b" xsi:nil="true"/>
    <lcf76f155ced4ddcb4097134ff3c332f xmlns="5b5eacba-a22f-421d-b334-85752e2233c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DE5236F8BAE704199C9F97174E493A7" ma:contentTypeVersion="14" ma:contentTypeDescription="Luo uusi asiakirja." ma:contentTypeScope="" ma:versionID="a3ee21952f35ee6eecde30abfab0efea">
  <xsd:schema xmlns:xsd="http://www.w3.org/2001/XMLSchema" xmlns:xs="http://www.w3.org/2001/XMLSchema" xmlns:p="http://schemas.microsoft.com/office/2006/metadata/properties" xmlns:ns2="5b5eacba-a22f-421d-b334-85752e2233cd" xmlns:ns3="da94ba72-2f24-4927-a505-dac0513d4942" xmlns:ns4="a90a8554-5475-4609-9feb-2f024996965b" targetNamespace="http://schemas.microsoft.com/office/2006/metadata/properties" ma:root="true" ma:fieldsID="3e42bf5ed41b2ff2bfa66b9fa6f31592" ns2:_="" ns3:_="" ns4:_="">
    <xsd:import namespace="5b5eacba-a22f-421d-b334-85752e2233cd"/>
    <xsd:import namespace="da94ba72-2f24-4927-a505-dac0513d4942"/>
    <xsd:import namespace="a90a8554-5475-4609-9feb-2f02499696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5eacba-a22f-421d-b334-85752e2233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d2c86073-d20c-4242-97f1-555d656055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94ba72-2f24-4927-a505-dac0513d494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0a8554-5475-4609-9feb-2f024996965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2cb47ea7-b203-4b01-ba1d-520d015c77aa}" ma:internalName="TaxCatchAll" ma:showField="CatchAllData" ma:web="da94ba72-2f24-4927-a505-dac0513d49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xml_kameleon>
  <dokumenttityyppi>Esitys</dokumenttityyppi>
  <päiväys>6.09.2022</päiväys>
  <dokumentin_x0020_tila/>
  <kieli>Suomi</kieli>
  <kehalaatija>Leena Koponen</kehalaatija>
  <laatijaorganisaatio>Pohjois-Savon ELY|17b6fba2-db2f-4908-81aa-324cb24af667</laatijaorganisaatio>
</xml_kameleon>
</file>

<file path=customXml/itemProps1.xml><?xml version="1.0" encoding="utf-8"?>
<ds:datastoreItem xmlns:ds="http://schemas.openxmlformats.org/officeDocument/2006/customXml" ds:itemID="{10A3B4E2-A7DA-4148-ADE4-DF377A7EE391}">
  <ds:schemaRefs>
    <ds:schemaRef ds:uri="5b5eacba-a22f-421d-b334-85752e2233cd"/>
    <ds:schemaRef ds:uri="a90a8554-5475-4609-9feb-2f024996965b"/>
    <ds:schemaRef ds:uri="da94ba72-2f24-4927-a505-dac0513d494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CEEBCA6-BE76-41EB-9832-AB9EC2DE995E}">
  <ds:schemaRefs>
    <ds:schemaRef ds:uri="5b5eacba-a22f-421d-b334-85752e2233cd"/>
    <ds:schemaRef ds:uri="a90a8554-5475-4609-9feb-2f024996965b"/>
    <ds:schemaRef ds:uri="da94ba72-2f24-4927-a505-dac0513d494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B03081A-CF21-487D-B81C-AF45671733E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82480D4-78D3-4BBD-A890-63D1C777507C}">
  <ds:schemaRefs/>
</ds:datastoreItem>
</file>

<file path=docMetadata/LabelInfo.xml><?xml version="1.0" encoding="utf-8"?>
<clbl:labelList xmlns:clbl="http://schemas.microsoft.com/office/2020/mipLabelMetadata">
  <clbl:label id="{d95951a6-dfd3-4a74-9abb-f2b2cb89d671}" enabled="0" method="" siteId="{d95951a6-dfd3-4a74-9abb-f2b2cb89d6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ely_uusi_2021</Template>
  <Application>Microsoft Office PowerPoint</Application>
  <PresentationFormat>Widescreen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ely_new2021</vt:lpstr>
      <vt:lpstr>Peltotilusvaihto ELY-keskuksen maanosto ja investointituet</vt:lpstr>
      <vt:lpstr>ELY-keskuksen maanosto</vt:lpstr>
    </vt:vector>
  </TitlesOfParts>
  <Company>Pohjois-Savon ELY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CAP27 ajankohtaista</dc:title>
  <dc:creator>Leena Koponen</dc:creator>
  <cp:keywords/>
  <cp:revision>1</cp:revision>
  <dcterms:created xsi:type="dcterms:W3CDTF">2022-09-06T09:39:13Z</dcterms:created>
  <dcterms:modified xsi:type="dcterms:W3CDTF">2022-11-03T10:55:17Z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460.96.003.25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ely_uusi_2021.potx</vt:lpwstr>
  </property>
  <property fmtid="{D5CDD505-2E9C-101B-9397-08002B2CF9AE}" pid="6" name="dvDefinition">
    <vt:lpwstr>1211 (dd_default.xml)</vt:lpwstr>
  </property>
  <property fmtid="{D5CDD505-2E9C-101B-9397-08002B2CF9AE}" pid="7" name="dvDefinitionID">
    <vt:lpwstr>1211</vt:lpwstr>
  </property>
  <property fmtid="{D5CDD505-2E9C-101B-9397-08002B2CF9AE}" pid="8" name="dvContentFile">
    <vt:lpwstr>dd_default.xml</vt:lpwstr>
  </property>
  <property fmtid="{D5CDD505-2E9C-101B-9397-08002B2CF9AE}" pid="9" name="dvGlobalVerID">
    <vt:lpwstr>460.90.02.264</vt:lpwstr>
  </property>
  <property fmtid="{D5CDD505-2E9C-101B-9397-08002B2CF9AE}" pid="10" name="dvDefinitionVersion">
    <vt:lpwstr>02.001 / 14.1.2021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-1</vt:lpwstr>
  </property>
  <property fmtid="{D5CDD505-2E9C-101B-9397-08002B2CF9AE}" pid="15" name="dvDateExist">
    <vt:lpwstr>-1</vt:lpwstr>
  </property>
  <property fmtid="{D5CDD505-2E9C-101B-9397-08002B2CF9AE}" pid="16" name="dvCategory">
    <vt:lpwstr>165</vt:lpwstr>
  </property>
  <property fmtid="{D5CDD505-2E9C-101B-9397-08002B2CF9AE}" pid="17" name="dvCategory_2">
    <vt:lpwstr>56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ELY POS</vt:lpwstr>
  </property>
  <property fmtid="{D5CDD505-2E9C-101B-9397-08002B2CF9AE}" pid="21" name="dvSite">
    <vt:lpwstr>Kuopio</vt:lpwstr>
  </property>
  <property fmtid="{D5CDD505-2E9C-101B-9397-08002B2CF9AE}" pid="22" name="dvSite_short">
    <vt:lpwstr>Pohjois-Savon ELY-keskus</vt:lpwstr>
  </property>
  <property fmtid="{D5CDD505-2E9C-101B-9397-08002B2CF9AE}" pid="23" name="dvNumbering">
    <vt:lpwstr>0</vt:lpwstr>
  </property>
  <property fmtid="{D5CDD505-2E9C-101B-9397-08002B2CF9AE}" pid="24" name="dvDUname">
    <vt:lpwstr>Leena Koponen</vt:lpwstr>
  </property>
  <property fmtid="{D5CDD505-2E9C-101B-9397-08002B2CF9AE}" pid="25" name="dvdufname">
    <vt:lpwstr>Leena</vt:lpwstr>
  </property>
  <property fmtid="{D5CDD505-2E9C-101B-9397-08002B2CF9AE}" pid="26" name="dvdulname">
    <vt:lpwstr>Koponen</vt:lpwstr>
  </property>
  <property fmtid="{D5CDD505-2E9C-101B-9397-08002B2CF9AE}" pid="27" name="dvDUdepartment">
    <vt:lpwstr/>
  </property>
  <property fmtid="{D5CDD505-2E9C-101B-9397-08002B2CF9AE}" pid="28" name="dvLogoExist">
    <vt:lpwstr>0</vt:lpwstr>
  </property>
  <property fmtid="{D5CDD505-2E9C-101B-9397-08002B2CF9AE}" pid="29" name="dvCurrentlogo">
    <vt:lpwstr/>
  </property>
  <property fmtid="{D5CDD505-2E9C-101B-9397-08002B2CF9AE}" pid="30" name="Asiakirjan tyyppi">
    <vt:lpwstr>Esitys</vt:lpwstr>
  </property>
  <property fmtid="{D5CDD505-2E9C-101B-9397-08002B2CF9AE}" pid="31" name="Dokumenttityyppi">
    <vt:lpwstr>Esitys</vt:lpwstr>
  </property>
  <property fmtid="{D5CDD505-2E9C-101B-9397-08002B2CF9AE}" pid="32" name="Päiväys">
    <vt:filetime>2022-09-05T21:00:00Z</vt:filetime>
  </property>
  <property fmtid="{D5CDD505-2E9C-101B-9397-08002B2CF9AE}" pid="33" name="Dokumentin_x0020_tila">
    <vt:lpwstr/>
  </property>
  <property fmtid="{D5CDD505-2E9C-101B-9397-08002B2CF9AE}" pid="34" name="Kieli">
    <vt:lpwstr>Suomi</vt:lpwstr>
  </property>
  <property fmtid="{D5CDD505-2E9C-101B-9397-08002B2CF9AE}" pid="35" name="KEHALaatija">
    <vt:lpwstr>Leena Koponen</vt:lpwstr>
  </property>
  <property fmtid="{D5CDD505-2E9C-101B-9397-08002B2CF9AE}" pid="36" name="Laatijaorganisaatio">
    <vt:lpwstr/>
  </property>
  <property fmtid="{D5CDD505-2E9C-101B-9397-08002B2CF9AE}" pid="37" name="ContentTypeId">
    <vt:lpwstr>0x010100ADE5236F8BAE704199C9F97174E493A7</vt:lpwstr>
  </property>
  <property fmtid="{D5CDD505-2E9C-101B-9397-08002B2CF9AE}" pid="38" name="Kohdepaikkakunnat">
    <vt:lpwstr/>
  </property>
  <property fmtid="{D5CDD505-2E9C-101B-9397-08002B2CF9AE}" pid="39" name="Sisältöaihe">
    <vt:lpwstr/>
  </property>
  <property fmtid="{D5CDD505-2E9C-101B-9397-08002B2CF9AE}" pid="40" name="Kohdevirastot">
    <vt:lpwstr/>
  </property>
  <property fmtid="{D5CDD505-2E9C-101B-9397-08002B2CF9AE}" pid="41" name="Dokumentin tila">
    <vt:lpwstr/>
  </property>
  <property fmtid="{D5CDD505-2E9C-101B-9397-08002B2CF9AE}" pid="42" name="MediaServiceImageTags">
    <vt:lpwstr/>
  </property>
</Properties>
</file>