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20"/>
  </p:notesMasterIdLst>
  <p:sldIdLst>
    <p:sldId id="256" r:id="rId3"/>
    <p:sldId id="262" r:id="rId4"/>
    <p:sldId id="263" r:id="rId5"/>
    <p:sldId id="278" r:id="rId6"/>
    <p:sldId id="281" r:id="rId7"/>
    <p:sldId id="267" r:id="rId8"/>
    <p:sldId id="268" r:id="rId9"/>
    <p:sldId id="270" r:id="rId10"/>
    <p:sldId id="271" r:id="rId11"/>
    <p:sldId id="272" r:id="rId12"/>
    <p:sldId id="273" r:id="rId13"/>
    <p:sldId id="274" r:id="rId14"/>
    <p:sldId id="280" r:id="rId15"/>
    <p:sldId id="279" r:id="rId16"/>
    <p:sldId id="275" r:id="rId17"/>
    <p:sldId id="276" r:id="rId18"/>
    <p:sldId id="260" r:id="rId1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58" autoAdjust="0"/>
  </p:normalViewPr>
  <p:slideViewPr>
    <p:cSldViewPr snapToGrid="0">
      <p:cViewPr varScale="1">
        <p:scale>
          <a:sx n="98" d="100"/>
          <a:sy n="98" d="100"/>
        </p:scale>
        <p:origin x="110"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496F1C-BDB6-48DF-AA5A-F892CFC8AEDB}" type="datetimeFigureOut">
              <a:rPr lang="fi-FI" smtClean="0"/>
              <a:t>16.1.2023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568DED-8533-4DBC-BB68-A563674A5BB6}" type="slidenum">
              <a:rPr lang="fi-FI" smtClean="0"/>
              <a:t>‹#›</a:t>
            </a:fld>
            <a:endParaRPr lang="fi-FI"/>
          </a:p>
        </p:txBody>
      </p:sp>
    </p:spTree>
    <p:extLst>
      <p:ext uri="{BB962C8B-B14F-4D97-AF65-F5344CB8AC3E}">
        <p14:creationId xmlns:p14="http://schemas.microsoft.com/office/powerpoint/2010/main" val="1412163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Otsikkodia" type="title" preserve="1">
  <p:cSld name="title_1">
    <p:spTree>
      <p:nvGrpSpPr>
        <p:cNvPr id="1" name=""/>
        <p:cNvGrpSpPr/>
        <p:nvPr/>
      </p:nvGrpSpPr>
      <p:grpSpPr>
        <a:xfrm>
          <a:off x="0" y="0"/>
          <a:ext cx="0" cy="0"/>
          <a:chOff x="0" y="0"/>
          <a:chExt cx="0" cy="0"/>
        </a:xfrm>
      </p:grpSpPr>
      <p:sp>
        <p:nvSpPr>
          <p:cNvPr id="21" name="Freeform 6">
            <a:extLst>
              <a:ext uri="{FF2B5EF4-FFF2-40B4-BE49-F238E27FC236}">
                <a16:creationId xmlns:a16="http://schemas.microsoft.com/office/drawing/2014/main" id="{AF5ED276-0204-40E6-B3D6-A29A0811A5A0}"/>
              </a:ext>
              <a:ext uri="{C183D7F6-B498-43B3-948B-1728B52AA6E4}">
                <adec:decorative xmlns:adec="http://schemas.microsoft.com/office/drawing/2017/decorative" val="1"/>
              </a:ext>
            </a:extLst>
          </p:cNvPr>
          <p:cNvSpPr>
            <a:spLocks/>
          </p:cNvSpPr>
          <p:nvPr userDrawn="1"/>
        </p:nvSpPr>
        <p:spPr bwMode="auto">
          <a:xfrm>
            <a:off x="178632" y="3510394"/>
            <a:ext cx="11834341" cy="3159498"/>
          </a:xfrm>
          <a:custGeom>
            <a:avLst/>
            <a:gdLst>
              <a:gd name="T0" fmla="*/ 0 w 32870"/>
              <a:gd name="T1" fmla="*/ 3229 h 8296"/>
              <a:gd name="T2" fmla="*/ 0 w 32870"/>
              <a:gd name="T3" fmla="*/ 8296 h 8296"/>
              <a:gd name="T4" fmla="*/ 16387 w 32870"/>
              <a:gd name="T5" fmla="*/ 4042 h 8296"/>
              <a:gd name="T6" fmla="*/ 32870 w 32870"/>
              <a:gd name="T7" fmla="*/ 4037 h 8296"/>
              <a:gd name="T8" fmla="*/ 32870 w 32870"/>
              <a:gd name="T9" fmla="*/ 0 h 8296"/>
              <a:gd name="T10" fmla="*/ 15744 w 32870"/>
              <a:gd name="T11" fmla="*/ 14 h 8296"/>
              <a:gd name="T12" fmla="*/ 0 w 32870"/>
              <a:gd name="T13" fmla="*/ 3229 h 8296"/>
              <a:gd name="connsiteX0" fmla="*/ 0 w 10000"/>
              <a:gd name="connsiteY0" fmla="*/ 4445 h 10553"/>
              <a:gd name="connsiteX1" fmla="*/ 0 w 10000"/>
              <a:gd name="connsiteY1" fmla="*/ 10553 h 10553"/>
              <a:gd name="connsiteX2" fmla="*/ 4985 w 10000"/>
              <a:gd name="connsiteY2" fmla="*/ 5425 h 10553"/>
              <a:gd name="connsiteX3" fmla="*/ 10000 w 10000"/>
              <a:gd name="connsiteY3" fmla="*/ 5419 h 10553"/>
              <a:gd name="connsiteX4" fmla="*/ 10000 w 10000"/>
              <a:gd name="connsiteY4" fmla="*/ 553 h 10553"/>
              <a:gd name="connsiteX5" fmla="*/ 4601 w 10000"/>
              <a:gd name="connsiteY5" fmla="*/ 0 h 10553"/>
              <a:gd name="connsiteX6" fmla="*/ 0 w 10000"/>
              <a:gd name="connsiteY6" fmla="*/ 4445 h 10553"/>
              <a:gd name="connsiteX0" fmla="*/ 0 w 10000"/>
              <a:gd name="connsiteY0" fmla="*/ 4468 h 10576"/>
              <a:gd name="connsiteX1" fmla="*/ 0 w 10000"/>
              <a:gd name="connsiteY1" fmla="*/ 10576 h 10576"/>
              <a:gd name="connsiteX2" fmla="*/ 4985 w 10000"/>
              <a:gd name="connsiteY2" fmla="*/ 5448 h 10576"/>
              <a:gd name="connsiteX3" fmla="*/ 10000 w 10000"/>
              <a:gd name="connsiteY3" fmla="*/ 5442 h 10576"/>
              <a:gd name="connsiteX4" fmla="*/ 10000 w 10000"/>
              <a:gd name="connsiteY4" fmla="*/ 576 h 10576"/>
              <a:gd name="connsiteX5" fmla="*/ 4601 w 10000"/>
              <a:gd name="connsiteY5" fmla="*/ 23 h 10576"/>
              <a:gd name="connsiteX6" fmla="*/ 0 w 10000"/>
              <a:gd name="connsiteY6" fmla="*/ 4468 h 10576"/>
              <a:gd name="connsiteX0" fmla="*/ 0 w 10000"/>
              <a:gd name="connsiteY0" fmla="*/ 4468 h 10576"/>
              <a:gd name="connsiteX1" fmla="*/ 0 w 10000"/>
              <a:gd name="connsiteY1" fmla="*/ 10576 h 10576"/>
              <a:gd name="connsiteX2" fmla="*/ 4985 w 10000"/>
              <a:gd name="connsiteY2" fmla="*/ 5448 h 10576"/>
              <a:gd name="connsiteX3" fmla="*/ 10000 w 10000"/>
              <a:gd name="connsiteY3" fmla="*/ 5442 h 10576"/>
              <a:gd name="connsiteX4" fmla="*/ 10000 w 10000"/>
              <a:gd name="connsiteY4" fmla="*/ 576 h 10576"/>
              <a:gd name="connsiteX5" fmla="*/ 4601 w 10000"/>
              <a:gd name="connsiteY5" fmla="*/ 23 h 10576"/>
              <a:gd name="connsiteX6" fmla="*/ 0 w 10000"/>
              <a:gd name="connsiteY6" fmla="*/ 4468 h 1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576">
                <a:moveTo>
                  <a:pt x="0" y="4468"/>
                </a:moveTo>
                <a:lnTo>
                  <a:pt x="0" y="10576"/>
                </a:lnTo>
                <a:cubicBezTo>
                  <a:pt x="1195" y="6090"/>
                  <a:pt x="3644" y="5440"/>
                  <a:pt x="4985" y="5448"/>
                </a:cubicBezTo>
                <a:lnTo>
                  <a:pt x="10000" y="5442"/>
                </a:lnTo>
                <a:lnTo>
                  <a:pt x="10000" y="576"/>
                </a:lnTo>
                <a:cubicBezTo>
                  <a:pt x="7689" y="-155"/>
                  <a:pt x="4944" y="14"/>
                  <a:pt x="4601" y="23"/>
                </a:cubicBezTo>
                <a:cubicBezTo>
                  <a:pt x="2299" y="83"/>
                  <a:pt x="342" y="2596"/>
                  <a:pt x="0" y="4468"/>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2" name="Freeform 7">
            <a:extLst>
              <a:ext uri="{FF2B5EF4-FFF2-40B4-BE49-F238E27FC236}">
                <a16:creationId xmlns:a16="http://schemas.microsoft.com/office/drawing/2014/main" id="{18A66D6D-8F98-4660-A768-97FB85B49EDD}"/>
              </a:ext>
              <a:ext uri="{C183D7F6-B498-43B3-948B-1728B52AA6E4}">
                <adec:decorative xmlns:adec="http://schemas.microsoft.com/office/drawing/2017/decorative" val="1"/>
              </a:ext>
            </a:extLst>
          </p:cNvPr>
          <p:cNvSpPr>
            <a:spLocks/>
          </p:cNvSpPr>
          <p:nvPr userDrawn="1"/>
        </p:nvSpPr>
        <p:spPr bwMode="auto">
          <a:xfrm>
            <a:off x="178632" y="180000"/>
            <a:ext cx="11834341" cy="4674025"/>
          </a:xfrm>
          <a:custGeom>
            <a:avLst/>
            <a:gdLst>
              <a:gd name="T0" fmla="*/ 0 w 32870"/>
              <a:gd name="T1" fmla="*/ 4209 h 12980"/>
              <a:gd name="T2" fmla="*/ 0 w 32870"/>
              <a:gd name="T3" fmla="*/ 12980 h 12980"/>
              <a:gd name="T4" fmla="*/ 15744 w 32870"/>
              <a:gd name="T5" fmla="*/ 9766 h 12980"/>
              <a:gd name="T6" fmla="*/ 32870 w 32870"/>
              <a:gd name="T7" fmla="*/ 9751 h 12980"/>
              <a:gd name="T8" fmla="*/ 32870 w 32870"/>
              <a:gd name="T9" fmla="*/ 0 h 12980"/>
              <a:gd name="T10" fmla="*/ 11591 w 32870"/>
              <a:gd name="T11" fmla="*/ 0 h 12980"/>
              <a:gd name="T12" fmla="*/ 0 w 32870"/>
              <a:gd name="T13" fmla="*/ 4209 h 12980"/>
            </a:gdLst>
            <a:ahLst/>
            <a:cxnLst>
              <a:cxn ang="0">
                <a:pos x="T0" y="T1"/>
              </a:cxn>
              <a:cxn ang="0">
                <a:pos x="T2" y="T3"/>
              </a:cxn>
              <a:cxn ang="0">
                <a:pos x="T4" y="T5"/>
              </a:cxn>
              <a:cxn ang="0">
                <a:pos x="T6" y="T7"/>
              </a:cxn>
              <a:cxn ang="0">
                <a:pos x="T8" y="T9"/>
              </a:cxn>
              <a:cxn ang="0">
                <a:pos x="T10" y="T11"/>
              </a:cxn>
              <a:cxn ang="0">
                <a:pos x="T12" y="T13"/>
              </a:cxn>
            </a:cxnLst>
            <a:rect l="0" t="0" r="r" b="b"/>
            <a:pathLst>
              <a:path w="32870" h="12980">
                <a:moveTo>
                  <a:pt x="0" y="4209"/>
                </a:moveTo>
                <a:lnTo>
                  <a:pt x="0" y="12980"/>
                </a:lnTo>
                <a:cubicBezTo>
                  <a:pt x="3166" y="11041"/>
                  <a:pt x="8177" y="9815"/>
                  <a:pt x="15744" y="9766"/>
                </a:cubicBezTo>
                <a:cubicBezTo>
                  <a:pt x="16871" y="9758"/>
                  <a:pt x="24550" y="9754"/>
                  <a:pt x="32870" y="9751"/>
                </a:cubicBezTo>
                <a:lnTo>
                  <a:pt x="32870" y="0"/>
                </a:lnTo>
                <a:lnTo>
                  <a:pt x="11591" y="0"/>
                </a:lnTo>
                <a:cubicBezTo>
                  <a:pt x="10879" y="2578"/>
                  <a:pt x="7831" y="4511"/>
                  <a:pt x="0" y="4209"/>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378395"/>
            <a:ext cx="8193024" cy="1800000"/>
          </a:xfrm>
        </p:spPr>
        <p:txBody>
          <a:bodyPr anchor="ctr" anchorCtr="0"/>
          <a:lstStyle>
            <a:lvl1pPr algn="r">
              <a:lnSpc>
                <a:spcPct val="95000"/>
              </a:lnSpc>
              <a:defRPr sz="3600">
                <a:solidFill>
                  <a:schemeClr val="bg1"/>
                </a:solidFill>
              </a:defRPr>
            </a:lvl1pPr>
          </a:lstStyle>
          <a:p>
            <a:r>
              <a:rPr lang="fi-FI" dirty="0"/>
              <a:t>Otsikko, Esityksen aloitussivu </a:t>
            </a:r>
            <a:br>
              <a:rPr lang="fi-FI" dirty="0"/>
            </a:br>
            <a:r>
              <a:rPr lang="fi-FI" dirty="0"/>
              <a:t>– </a:t>
            </a:r>
            <a:r>
              <a:rPr lang="fi-FI" dirty="0" err="1"/>
              <a:t>Arial</a:t>
            </a:r>
            <a:r>
              <a:rPr lang="fi-FI" dirty="0"/>
              <a:t> </a:t>
            </a:r>
            <a:r>
              <a:rPr lang="fi-FI" dirty="0" err="1"/>
              <a:t>Bold</a:t>
            </a:r>
            <a:br>
              <a:rPr lang="fi-FI" dirty="0"/>
            </a:br>
            <a:r>
              <a:rPr lang="fi-FI" dirty="0" err="1"/>
              <a:t>max</a:t>
            </a:r>
            <a:r>
              <a:rPr lang="fi-FI" dirty="0"/>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2935458" y="5732590"/>
            <a:ext cx="7060949" cy="642035"/>
          </a:xfrm>
        </p:spPr>
        <p:txBody>
          <a:bodyPr/>
          <a:lstStyle>
            <a:lvl1pPr marL="0" indent="0" algn="r">
              <a:lnSpc>
                <a:spcPct val="110000"/>
              </a:lnSpc>
              <a:spcBef>
                <a:spcPts val="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4" name="Päivämäärän paikkamerkki 3">
            <a:extLst>
              <a:ext uri="{FF2B5EF4-FFF2-40B4-BE49-F238E27FC236}">
                <a16:creationId xmlns:a16="http://schemas.microsoft.com/office/drawing/2014/main" id="{FB88DF8E-5E02-40AB-90C4-DE45B779F046}"/>
              </a:ext>
            </a:extLst>
          </p:cNvPr>
          <p:cNvSpPr>
            <a:spLocks noGrp="1"/>
          </p:cNvSpPr>
          <p:nvPr>
            <p:ph type="dt" sz="half" idx="10"/>
          </p:nvPr>
        </p:nvSpPr>
        <p:spPr>
          <a:xfrm>
            <a:off x="10014879" y="5732590"/>
            <a:ext cx="1242000" cy="642035"/>
          </a:xfrm>
        </p:spPr>
        <p:txBody>
          <a:bodyPr vert="horz" lIns="0" tIns="0" rIns="0" bIns="0" rtlCol="0" anchor="t" anchorCtr="0">
            <a:noAutofit/>
          </a:bodyPr>
          <a:lstStyle>
            <a:lvl1pPr>
              <a:defRPr lang="fi-FI" sz="1600" smtClean="0">
                <a:solidFill>
                  <a:schemeClr val="tx2"/>
                </a:solidFill>
              </a:defRPr>
            </a:lvl1pPr>
          </a:lstStyle>
          <a:p>
            <a:pPr algn="r">
              <a:lnSpc>
                <a:spcPct val="110000"/>
              </a:lnSpc>
              <a:buClr>
                <a:schemeClr val="tx2"/>
              </a:buClr>
            </a:pPr>
            <a:r>
              <a:rPr lang="fi-FI"/>
              <a:t>11.1.2023</a:t>
            </a:r>
            <a:endParaRPr lang="fi-FI" sz="1600" dirty="0">
              <a:solidFill>
                <a:schemeClr val="tx2"/>
              </a:solidFill>
            </a:endParaRPr>
          </a:p>
        </p:txBody>
      </p:sp>
      <p:sp>
        <p:nvSpPr>
          <p:cNvPr id="5" name="Alatunnisteen paikkamerkki 4">
            <a:extLst>
              <a:ext uri="{FF2B5EF4-FFF2-40B4-BE49-F238E27FC236}">
                <a16:creationId xmlns:a16="http://schemas.microsoft.com/office/drawing/2014/main" id="{9E79E75F-9A0D-4860-913E-C4C401DADF38}"/>
              </a:ext>
            </a:extLst>
          </p:cNvPr>
          <p:cNvSpPr>
            <a:spLocks noGrp="1"/>
          </p:cNvSpPr>
          <p:nvPr>
            <p:ph type="ftr" sz="quarter" idx="11"/>
          </p:nvPr>
        </p:nvSpPr>
        <p:spPr>
          <a:xfrm>
            <a:off x="7128116" y="5455057"/>
            <a:ext cx="4114800" cy="204601"/>
          </a:xfrm>
        </p:spPr>
        <p:txBody>
          <a:bodyPr/>
          <a:lstStyle>
            <a:lvl1pPr algn="r">
              <a:defRPr lang="fi-FI" sz="1600" kern="1200" dirty="0" smtClean="0">
                <a:solidFill>
                  <a:schemeClr val="tx2"/>
                </a:solidFill>
                <a:latin typeface="+mn-lt"/>
                <a:ea typeface="+mn-ea"/>
                <a:cs typeface="+mn-cs"/>
              </a:defRPr>
            </a:lvl1pPr>
          </a:lstStyle>
          <a:p>
            <a:r>
              <a:rPr lang="fi-FI"/>
              <a:t>Arja Nuutinen</a:t>
            </a:r>
            <a:endParaRPr lang="fi-FI" sz="1600" kern="1200" dirty="0">
              <a:solidFill>
                <a:schemeClr val="tx2"/>
              </a:solidFill>
              <a:latin typeface="+mn-lt"/>
              <a:ea typeface="+mn-ea"/>
              <a:cs typeface="+mn-cs"/>
            </a:endParaRPr>
          </a:p>
        </p:txBody>
      </p:sp>
    </p:spTree>
    <p:extLst>
      <p:ext uri="{BB962C8B-B14F-4D97-AF65-F5344CB8AC3E}">
        <p14:creationId xmlns:p14="http://schemas.microsoft.com/office/powerpoint/2010/main" val="12211351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ulukko" preserve="1" userDrawn="1">
  <p:cSld name="table">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p:txBody>
          <a:bodyPr/>
          <a:lstStyle>
            <a:lvl1pPr>
              <a:defRPr/>
            </a:lvl1pPr>
          </a:lstStyle>
          <a:p>
            <a:r>
              <a:rPr lang="en-GB" dirty="0" err="1"/>
              <a:t>Taulukkosivu</a:t>
            </a:r>
            <a:br>
              <a:rPr lang="en-GB" dirty="0"/>
            </a:br>
            <a:r>
              <a:rPr lang="fi-FI" dirty="0"/>
              <a:t>Otsikon pituus korkeintaan kaksi riviä</a:t>
            </a:r>
          </a:p>
        </p:txBody>
      </p:sp>
      <p:sp>
        <p:nvSpPr>
          <p:cNvPr id="3" name="Taulukon paikkamerkki 2">
            <a:extLst>
              <a:ext uri="{FF2B5EF4-FFF2-40B4-BE49-F238E27FC236}">
                <a16:creationId xmlns:a16="http://schemas.microsoft.com/office/drawing/2014/main" id="{E46430B6-E098-40A9-A388-1C65D76FE095}"/>
              </a:ext>
            </a:extLst>
          </p:cNvPr>
          <p:cNvSpPr>
            <a:spLocks noGrp="1"/>
          </p:cNvSpPr>
          <p:nvPr>
            <p:ph type="tbl" sz="quarter" idx="14"/>
          </p:nvPr>
        </p:nvSpPr>
        <p:spPr>
          <a:xfrm>
            <a:off x="922338" y="1857375"/>
            <a:ext cx="10636236" cy="4087813"/>
          </a:xfrm>
        </p:spPr>
        <p:txBody>
          <a:bodyPr/>
          <a:lstStyle/>
          <a:p>
            <a:r>
              <a:rPr lang="fi-FI"/>
              <a:t>Lisää taulukko napsauttamalla kuvaketta</a:t>
            </a:r>
          </a:p>
        </p:txBody>
      </p:sp>
      <p:sp>
        <p:nvSpPr>
          <p:cNvPr id="7" name="Dian numeron paikkamerkki 5">
            <a:extLst>
              <a:ext uri="{FF2B5EF4-FFF2-40B4-BE49-F238E27FC236}">
                <a16:creationId xmlns:a16="http://schemas.microsoft.com/office/drawing/2014/main" id="{7027DE1D-8E91-406F-8B96-045A387C48E3}"/>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8" name="Päivämäärän paikkamerkki 3">
            <a:extLst>
              <a:ext uri="{FF2B5EF4-FFF2-40B4-BE49-F238E27FC236}">
                <a16:creationId xmlns:a16="http://schemas.microsoft.com/office/drawing/2014/main" id="{E58D47DE-4D0E-4225-AD7A-47FB6CC38850}"/>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9" name="Alatunnisteen paikkamerkki 4">
            <a:extLst>
              <a:ext uri="{FF2B5EF4-FFF2-40B4-BE49-F238E27FC236}">
                <a16:creationId xmlns:a16="http://schemas.microsoft.com/office/drawing/2014/main" id="{34D358F0-BE1E-4ABA-A0E1-A93C9E529D3F}"/>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39945904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Kuvatekstillinen kuva" preserve="1" userDrawn="1">
  <p:cSld name="title_content_picture">
    <p:spTree>
      <p:nvGrpSpPr>
        <p:cNvPr id="1" name=""/>
        <p:cNvGrpSpPr/>
        <p:nvPr/>
      </p:nvGrpSpPr>
      <p:grpSpPr>
        <a:xfrm>
          <a:off x="0" y="0"/>
          <a:ext cx="0" cy="0"/>
          <a:chOff x="0" y="0"/>
          <a:chExt cx="0" cy="0"/>
        </a:xfrm>
      </p:grpSpPr>
      <p:sp>
        <p:nvSpPr>
          <p:cNvPr id="11" name="Otsikko 10">
            <a:extLst>
              <a:ext uri="{FF2B5EF4-FFF2-40B4-BE49-F238E27FC236}">
                <a16:creationId xmlns:a16="http://schemas.microsoft.com/office/drawing/2014/main" id="{E4DF926F-18A8-4323-87C1-43E1E0CBC51F}"/>
              </a:ext>
            </a:extLst>
          </p:cNvPr>
          <p:cNvSpPr>
            <a:spLocks noGrp="1"/>
          </p:cNvSpPr>
          <p:nvPr>
            <p:ph type="title" hasCustomPrompt="1"/>
          </p:nvPr>
        </p:nvSpPr>
        <p:spPr>
          <a:xfrm>
            <a:off x="922350" y="470390"/>
            <a:ext cx="7092366" cy="1119501"/>
          </a:xfrm>
        </p:spPr>
        <p:txBody>
          <a:bodyPr/>
          <a:lstStyle/>
          <a:p>
            <a:r>
              <a:rPr lang="fi-FI" dirty="0"/>
              <a:t>Tekstisivu kapealla kuvalla</a:t>
            </a:r>
            <a:br>
              <a:rPr lang="fi-FI" dirty="0"/>
            </a:br>
            <a:r>
              <a:rPr lang="fi-FI" dirty="0"/>
              <a:t>ja lyhyellä otsikolla</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7092366" cy="4089200"/>
          </a:xfrm>
        </p:spPr>
        <p:txBody>
          <a:bodyPr/>
          <a:lstStyle>
            <a:lvl1pPr>
              <a:defRPr/>
            </a:lvl1pPr>
          </a:lstStyle>
          <a:p>
            <a:pPr lvl="0"/>
            <a:r>
              <a:rPr lang="fi-FI" dirty="0"/>
              <a:t>Esityksen tekstisisältö tulee aina tiivistää mahdollisimman lyhyeksi.</a:t>
            </a:r>
            <a:br>
              <a:rPr lang="fi-FI" dirty="0"/>
            </a:br>
            <a:r>
              <a:rPr lang="fi-FI" dirty="0"/>
              <a:t>Käytä laadukkaita kuvia</a:t>
            </a:r>
            <a:br>
              <a:rPr lang="fi-FI" dirty="0"/>
            </a:br>
            <a:r>
              <a:rPr lang="fi-FI" dirty="0"/>
              <a:t>Vältä tiedostokooltaan isoja kuvia, jotta esityksestä ei tule liian raskas.</a:t>
            </a:r>
            <a:br>
              <a:rPr lang="fi-FI" dirty="0"/>
            </a:br>
            <a:r>
              <a:rPr lang="fi-FI" dirty="0"/>
              <a:t>Sivun tulee olla helposti silmäiltävissä ja teksti koon tulee olla luettavissa</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8" name="Dian numeron paikkamerkki 5">
            <a:extLst>
              <a:ext uri="{FF2B5EF4-FFF2-40B4-BE49-F238E27FC236}">
                <a16:creationId xmlns:a16="http://schemas.microsoft.com/office/drawing/2014/main" id="{FFD8799F-5DA0-4FBF-A2A7-B65BDEB3BC68}"/>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9" name="Päivämäärän paikkamerkki 3">
            <a:extLst>
              <a:ext uri="{FF2B5EF4-FFF2-40B4-BE49-F238E27FC236}">
                <a16:creationId xmlns:a16="http://schemas.microsoft.com/office/drawing/2014/main" id="{A1F75C40-780C-491C-87BC-6A3B74DBF7BC}"/>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5" name="Alatunnisteen paikkamerkki 4">
            <a:extLst>
              <a:ext uri="{FF2B5EF4-FFF2-40B4-BE49-F238E27FC236}">
                <a16:creationId xmlns:a16="http://schemas.microsoft.com/office/drawing/2014/main" id="{A3A71661-0388-4C74-813D-CFA192A7333E}"/>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
        <p:nvSpPr>
          <p:cNvPr id="10" name="Kuvan paikkamerkki 2">
            <a:extLst>
              <a:ext uri="{FF2B5EF4-FFF2-40B4-BE49-F238E27FC236}">
                <a16:creationId xmlns:a16="http://schemas.microsoft.com/office/drawing/2014/main" id="{EE37F6CA-4A02-4DC9-9F8B-1339CABEBCAB}"/>
              </a:ext>
              <a:ext uri="{C183D7F6-B498-43B3-948B-1728B52AA6E4}">
                <adec:decorative xmlns:adec="http://schemas.microsoft.com/office/drawing/2017/decorative" val="1"/>
              </a:ext>
            </a:extLst>
          </p:cNvPr>
          <p:cNvSpPr>
            <a:spLocks noGrp="1"/>
          </p:cNvSpPr>
          <p:nvPr>
            <p:ph type="pic" idx="13" hasCustomPrompt="1"/>
          </p:nvPr>
        </p:nvSpPr>
        <p:spPr>
          <a:xfrm>
            <a:off x="8414654" y="180000"/>
            <a:ext cx="3598545" cy="6498000"/>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Tree>
    <p:extLst>
      <p:ext uri="{BB962C8B-B14F-4D97-AF65-F5344CB8AC3E}">
        <p14:creationId xmlns:p14="http://schemas.microsoft.com/office/powerpoint/2010/main" val="20958477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Kuvatekstilliset kuvat" preserve="1" userDrawn="1">
  <p:cSld name="title_content_two_pictures">
    <p:spTree>
      <p:nvGrpSpPr>
        <p:cNvPr id="1" name=""/>
        <p:cNvGrpSpPr/>
        <p:nvPr/>
      </p:nvGrpSpPr>
      <p:grpSpPr>
        <a:xfrm>
          <a:off x="0" y="0"/>
          <a:ext cx="0" cy="0"/>
          <a:chOff x="0" y="0"/>
          <a:chExt cx="0" cy="0"/>
        </a:xfrm>
      </p:grpSpPr>
      <p:sp>
        <p:nvSpPr>
          <p:cNvPr id="11" name="Otsikko 10">
            <a:extLst>
              <a:ext uri="{FF2B5EF4-FFF2-40B4-BE49-F238E27FC236}">
                <a16:creationId xmlns:a16="http://schemas.microsoft.com/office/drawing/2014/main" id="{E4DF926F-18A8-4323-87C1-43E1E0CBC51F}"/>
              </a:ext>
            </a:extLst>
          </p:cNvPr>
          <p:cNvSpPr>
            <a:spLocks noGrp="1"/>
          </p:cNvSpPr>
          <p:nvPr>
            <p:ph type="title" hasCustomPrompt="1"/>
          </p:nvPr>
        </p:nvSpPr>
        <p:spPr>
          <a:xfrm>
            <a:off x="922350" y="470390"/>
            <a:ext cx="7092366" cy="1119501"/>
          </a:xfrm>
        </p:spPr>
        <p:txBody>
          <a:bodyPr/>
          <a:lstStyle/>
          <a:p>
            <a:r>
              <a:rPr lang="fi-FI" noProof="0" dirty="0"/>
              <a:t>Tekstisivu kahdella kuvalla</a:t>
            </a:r>
            <a:br>
              <a:rPr lang="fi-FI" noProof="0" dirty="0"/>
            </a:br>
            <a:r>
              <a:rPr lang="fi-FI" noProof="0" dirty="0"/>
              <a:t>ja lyhyellä otsikolla</a:t>
            </a:r>
            <a:endParaRPr lang="fi-FI" dirty="0"/>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7092366" cy="4089200"/>
          </a:xfrm>
        </p:spPr>
        <p:txBody>
          <a:bodyPr/>
          <a:lstStyle>
            <a:lvl1pPr>
              <a:defRPr/>
            </a:lvl1pPr>
          </a:lstStyle>
          <a:p>
            <a:pPr lvl="0"/>
            <a:r>
              <a:rPr lang="fi-FI" dirty="0"/>
              <a:t>Esityksen tekstisisältö tulee aina tiivistää mahdollisimman lyhyeksi.</a:t>
            </a:r>
            <a:br>
              <a:rPr lang="fi-FI" dirty="0"/>
            </a:br>
            <a:r>
              <a:rPr lang="fi-FI" dirty="0"/>
              <a:t>Käytä laadukkaita kuvia</a:t>
            </a:r>
            <a:br>
              <a:rPr lang="fi-FI" dirty="0"/>
            </a:br>
            <a:r>
              <a:rPr lang="fi-FI" dirty="0"/>
              <a:t>Vältä tiedostokooltaan isoja kuvia, jotta esityksestä ei tule liian raskas.</a:t>
            </a:r>
            <a:br>
              <a:rPr lang="fi-FI" dirty="0"/>
            </a:br>
            <a:r>
              <a:rPr lang="fi-FI" dirty="0"/>
              <a:t>Sivun tulee olla helposti silmäiltävissä ja teksti koon tulee olla luettavissa</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5" name="Kuvan paikkamerkki 2">
            <a:extLst>
              <a:ext uri="{FF2B5EF4-FFF2-40B4-BE49-F238E27FC236}">
                <a16:creationId xmlns:a16="http://schemas.microsoft.com/office/drawing/2014/main" id="{FC94B34F-00DC-4D30-896A-91EC80CD3F36}"/>
              </a:ext>
              <a:ext uri="{C183D7F6-B498-43B3-948B-1728B52AA6E4}">
                <adec:decorative xmlns:adec="http://schemas.microsoft.com/office/drawing/2017/decorative" val="1"/>
              </a:ext>
            </a:extLst>
          </p:cNvPr>
          <p:cNvSpPr>
            <a:spLocks noGrp="1"/>
          </p:cNvSpPr>
          <p:nvPr>
            <p:ph type="pic" idx="17" hasCustomPrompt="1"/>
          </p:nvPr>
        </p:nvSpPr>
        <p:spPr>
          <a:xfrm>
            <a:off x="8427599" y="180000"/>
            <a:ext cx="3585600" cy="3155370"/>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
        <p:nvSpPr>
          <p:cNvPr id="10" name="Kuvan paikkamerkki 2">
            <a:extLst>
              <a:ext uri="{FF2B5EF4-FFF2-40B4-BE49-F238E27FC236}">
                <a16:creationId xmlns:a16="http://schemas.microsoft.com/office/drawing/2014/main" id="{EE37F6CA-4A02-4DC9-9F8B-1339CABEBCAB}"/>
              </a:ext>
              <a:ext uri="{C183D7F6-B498-43B3-948B-1728B52AA6E4}">
                <adec:decorative xmlns:adec="http://schemas.microsoft.com/office/drawing/2017/decorative" val="1"/>
              </a:ext>
            </a:extLst>
          </p:cNvPr>
          <p:cNvSpPr>
            <a:spLocks noGrp="1"/>
          </p:cNvSpPr>
          <p:nvPr>
            <p:ph type="pic" idx="13" hasCustomPrompt="1"/>
          </p:nvPr>
        </p:nvSpPr>
        <p:spPr>
          <a:xfrm>
            <a:off x="8427599" y="3527892"/>
            <a:ext cx="3585600" cy="3150108"/>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
        <p:nvSpPr>
          <p:cNvPr id="9" name="Dian numeron paikkamerkki 5">
            <a:extLst>
              <a:ext uri="{FF2B5EF4-FFF2-40B4-BE49-F238E27FC236}">
                <a16:creationId xmlns:a16="http://schemas.microsoft.com/office/drawing/2014/main" id="{F7012681-75A7-47D7-8444-7D3FBA4E5069}"/>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16" name="Päivämäärän paikkamerkki 3">
            <a:extLst>
              <a:ext uri="{FF2B5EF4-FFF2-40B4-BE49-F238E27FC236}">
                <a16:creationId xmlns:a16="http://schemas.microsoft.com/office/drawing/2014/main" id="{E0FBAD70-7499-4E1B-A701-03775CBA289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7" name="Alatunnisteen paikkamerkki 4">
            <a:extLst>
              <a:ext uri="{FF2B5EF4-FFF2-40B4-BE49-F238E27FC236}">
                <a16:creationId xmlns:a16="http://schemas.microsoft.com/office/drawing/2014/main" id="{0AB49502-F625-40AF-9F75-9B1F2A7FD30A}"/>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39562782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Kuvatekstillinen kuva iso" preserve="1" userDrawn="1">
  <p:cSld name="title_content_picture_2">
    <p:spTree>
      <p:nvGrpSpPr>
        <p:cNvPr id="1" name=""/>
        <p:cNvGrpSpPr/>
        <p:nvPr/>
      </p:nvGrpSpPr>
      <p:grpSpPr>
        <a:xfrm>
          <a:off x="0" y="0"/>
          <a:ext cx="0" cy="0"/>
          <a:chOff x="0" y="0"/>
          <a:chExt cx="0" cy="0"/>
        </a:xfrm>
      </p:grpSpPr>
      <p:sp>
        <p:nvSpPr>
          <p:cNvPr id="11" name="Otsikko 10">
            <a:extLst>
              <a:ext uri="{FF2B5EF4-FFF2-40B4-BE49-F238E27FC236}">
                <a16:creationId xmlns:a16="http://schemas.microsoft.com/office/drawing/2014/main" id="{E4DF926F-18A8-4323-87C1-43E1E0CBC51F}"/>
              </a:ext>
            </a:extLst>
          </p:cNvPr>
          <p:cNvSpPr>
            <a:spLocks noGrp="1"/>
          </p:cNvSpPr>
          <p:nvPr>
            <p:ph type="title" hasCustomPrompt="1"/>
          </p:nvPr>
        </p:nvSpPr>
        <p:spPr>
          <a:xfrm>
            <a:off x="922350" y="470390"/>
            <a:ext cx="5224068" cy="1119501"/>
          </a:xfrm>
        </p:spPr>
        <p:txBody>
          <a:bodyPr/>
          <a:lstStyle/>
          <a:p>
            <a:r>
              <a:rPr lang="fi-FI" noProof="0" dirty="0"/>
              <a:t>Tekstisivu isolla  kuvalla</a:t>
            </a:r>
            <a:endParaRPr lang="fi-FI" dirty="0"/>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5224068" cy="4089200"/>
          </a:xfrm>
        </p:spPr>
        <p:txBody>
          <a:bodyPr/>
          <a:lstStyle>
            <a:lvl1pPr>
              <a:defRPr sz="2200"/>
            </a:lvl1pPr>
          </a:lstStyle>
          <a:p>
            <a:pPr lvl="0"/>
            <a:r>
              <a:rPr lang="fi-FI" dirty="0"/>
              <a:t>Kuvasivun teksti tulee tiivistää lyhyeksi.</a:t>
            </a:r>
            <a:br>
              <a:rPr lang="fi-FI" dirty="0"/>
            </a:br>
            <a:r>
              <a:rPr lang="fi-FI" dirty="0"/>
              <a:t>Käytä laadukkaita kuvia.</a:t>
            </a:r>
            <a:br>
              <a:rPr lang="fi-FI" dirty="0"/>
            </a:br>
            <a:r>
              <a:rPr lang="fi-FI" dirty="0"/>
              <a:t>Vältä tiedostokooltaan isoja kuvia, jotta esityksestä ei tule liian raskasta.</a:t>
            </a:r>
            <a:br>
              <a:rPr lang="fi-FI" dirty="0"/>
            </a:br>
            <a:r>
              <a:rPr lang="fi-FI" dirty="0"/>
              <a:t>Sivun tulee olla helposti silmäiltävissä ja teksti koon tulee olla luettavissa.</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0" name="Kuvan paikkamerkki 2">
            <a:extLst>
              <a:ext uri="{FF2B5EF4-FFF2-40B4-BE49-F238E27FC236}">
                <a16:creationId xmlns:a16="http://schemas.microsoft.com/office/drawing/2014/main" id="{EE37F6CA-4A02-4DC9-9F8B-1339CABEBCAB}"/>
              </a:ext>
              <a:ext uri="{C183D7F6-B498-43B3-948B-1728B52AA6E4}">
                <adec:decorative xmlns:adec="http://schemas.microsoft.com/office/drawing/2017/decorative" val="1"/>
              </a:ext>
            </a:extLst>
          </p:cNvPr>
          <p:cNvSpPr>
            <a:spLocks noGrp="1"/>
          </p:cNvSpPr>
          <p:nvPr>
            <p:ph type="pic" idx="13" hasCustomPrompt="1"/>
          </p:nvPr>
        </p:nvSpPr>
        <p:spPr>
          <a:xfrm>
            <a:off x="6428597" y="180000"/>
            <a:ext cx="5584602" cy="6498000"/>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
        <p:nvSpPr>
          <p:cNvPr id="8" name="Dian numeron paikkamerkki 5">
            <a:extLst>
              <a:ext uri="{FF2B5EF4-FFF2-40B4-BE49-F238E27FC236}">
                <a16:creationId xmlns:a16="http://schemas.microsoft.com/office/drawing/2014/main" id="{B5F3AB46-DDE8-48A9-B165-54E07D0B60E7}"/>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9" name="Päivämäärän paikkamerkki 3">
            <a:extLst>
              <a:ext uri="{FF2B5EF4-FFF2-40B4-BE49-F238E27FC236}">
                <a16:creationId xmlns:a16="http://schemas.microsoft.com/office/drawing/2014/main" id="{0AA848AD-B333-42B9-B9E4-08ABFCD612D0}"/>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5" name="Alatunnisteen paikkamerkki 4">
            <a:extLst>
              <a:ext uri="{FF2B5EF4-FFF2-40B4-BE49-F238E27FC236}">
                <a16:creationId xmlns:a16="http://schemas.microsoft.com/office/drawing/2014/main" id="{697CFB4B-70A9-4C59-8AFC-86477E70AA8E}"/>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517009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Kuva" preserve="1" userDrawn="1">
  <p:cSld name="picture">
    <p:spTree>
      <p:nvGrpSpPr>
        <p:cNvPr id="1" name=""/>
        <p:cNvGrpSpPr/>
        <p:nvPr/>
      </p:nvGrpSpPr>
      <p:grpSpPr>
        <a:xfrm>
          <a:off x="0" y="0"/>
          <a:ext cx="0" cy="0"/>
          <a:chOff x="0" y="0"/>
          <a:chExt cx="0" cy="0"/>
        </a:xfrm>
      </p:grpSpPr>
      <p:sp>
        <p:nvSpPr>
          <p:cNvPr id="10" name="Kuvan paikkamerkki 2">
            <a:extLst>
              <a:ext uri="{FF2B5EF4-FFF2-40B4-BE49-F238E27FC236}">
                <a16:creationId xmlns:a16="http://schemas.microsoft.com/office/drawing/2014/main" id="{EE37F6CA-4A02-4DC9-9F8B-1339CABEBCAB}"/>
              </a:ext>
              <a:ext uri="{C183D7F6-B498-43B3-948B-1728B52AA6E4}">
                <adec:decorative xmlns:adec="http://schemas.microsoft.com/office/drawing/2017/decorative" val="1"/>
              </a:ext>
            </a:extLst>
          </p:cNvPr>
          <p:cNvSpPr>
            <a:spLocks noGrp="1"/>
          </p:cNvSpPr>
          <p:nvPr>
            <p:ph type="pic" idx="13" hasCustomPrompt="1"/>
          </p:nvPr>
        </p:nvSpPr>
        <p:spPr>
          <a:xfrm>
            <a:off x="179999" y="180000"/>
            <a:ext cx="11833200" cy="6498000"/>
          </a:xfr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Tree>
    <p:extLst>
      <p:ext uri="{BB962C8B-B14F-4D97-AF65-F5344CB8AC3E}">
        <p14:creationId xmlns:p14="http://schemas.microsoft.com/office/powerpoint/2010/main" val="29513309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Sisältö kaarevalla kuvalla" preserve="1" userDrawn="1">
  <p:cSld name="title_content_curve_picture">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a:xfrm>
            <a:off x="922350" y="470390"/>
            <a:ext cx="6482227" cy="1119501"/>
          </a:xfrm>
        </p:spPr>
        <p:txBody>
          <a:bodyPr/>
          <a:lstStyle/>
          <a:p>
            <a:r>
              <a:rPr lang="en-GB" dirty="0" err="1"/>
              <a:t>Tekstisivu</a:t>
            </a:r>
            <a:r>
              <a:rPr lang="en-GB" dirty="0"/>
              <a:t> </a:t>
            </a:r>
            <a:r>
              <a:rPr lang="en-GB" dirty="0" err="1"/>
              <a:t>isolla</a:t>
            </a:r>
            <a:r>
              <a:rPr lang="en-GB" dirty="0"/>
              <a:t> </a:t>
            </a:r>
            <a:br>
              <a:rPr lang="en-GB" dirty="0"/>
            </a:br>
            <a:r>
              <a:rPr lang="en-GB" dirty="0" err="1"/>
              <a:t>kaarevalla</a:t>
            </a:r>
            <a:r>
              <a:rPr lang="en-GB" dirty="0"/>
              <a:t> </a:t>
            </a:r>
            <a:r>
              <a:rPr lang="en-GB" dirty="0" err="1"/>
              <a:t>kuvalla</a:t>
            </a:r>
            <a:r>
              <a:rPr lang="en-GB" dirty="0"/>
              <a:t> </a:t>
            </a:r>
            <a:endParaRPr lang="fi-FI" dirty="0"/>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6482227" cy="4089200"/>
          </a:xfrm>
        </p:spPr>
        <p:txBody>
          <a:bodyPr/>
          <a:lstStyle>
            <a:lvl1pPr>
              <a:defRPr/>
            </a:lvl1pPr>
          </a:lstStyle>
          <a:p>
            <a:pPr lvl="0"/>
            <a:r>
              <a:rPr lang="fi-FI" dirty="0"/>
              <a:t>Esityksen tekstisisältö tulee aina tiivistää mahdollisimman lyhyeksi.</a:t>
            </a:r>
            <a:br>
              <a:rPr lang="fi-FI" dirty="0"/>
            </a:br>
            <a:r>
              <a:rPr lang="fi-FI" dirty="0"/>
              <a:t>Käytä laadukkaita kuvia</a:t>
            </a:r>
            <a:br>
              <a:rPr lang="fi-FI" dirty="0"/>
            </a:br>
            <a:r>
              <a:rPr lang="fi-FI" dirty="0"/>
              <a:t>Vältä tiedostokooltaan isoja kuvia, jotta esityksestä ei tule liian raskas.</a:t>
            </a:r>
            <a:br>
              <a:rPr lang="fi-FI" dirty="0"/>
            </a:br>
            <a:r>
              <a:rPr lang="fi-FI" dirty="0"/>
              <a:t>Sivun tulee olla helposti silmäiltävissä ja teksti koon tulee olla luettavissa</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9" name="Kuvan paikkamerkki 2">
            <a:extLst>
              <a:ext uri="{FF2B5EF4-FFF2-40B4-BE49-F238E27FC236}">
                <a16:creationId xmlns:a16="http://schemas.microsoft.com/office/drawing/2014/main" id="{46D95DB7-D85C-4651-BD0D-60A1252BAAEB}"/>
              </a:ext>
              <a:ext uri="{C183D7F6-B498-43B3-948B-1728B52AA6E4}">
                <adec:decorative xmlns:adec="http://schemas.microsoft.com/office/drawing/2017/decorative" val="1"/>
              </a:ext>
            </a:extLst>
          </p:cNvPr>
          <p:cNvSpPr>
            <a:spLocks noGrp="1" noChangeAspect="1"/>
          </p:cNvSpPr>
          <p:nvPr>
            <p:ph type="pic" idx="13" hasCustomPrompt="1"/>
          </p:nvPr>
        </p:nvSpPr>
        <p:spPr>
          <a:xfrm>
            <a:off x="7603725" y="180000"/>
            <a:ext cx="4409474"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0 h 6488358"/>
              <a:gd name="connsiteX1" fmla="*/ 4408944 w 4408944"/>
              <a:gd name="connsiteY1" fmla="*/ 0 h 6488358"/>
              <a:gd name="connsiteX2" fmla="*/ 4408944 w 4408944"/>
              <a:gd name="connsiteY2" fmla="*/ 6488358 h 6488358"/>
              <a:gd name="connsiteX3" fmla="*/ 1709367 w 4408944"/>
              <a:gd name="connsiteY3" fmla="*/ 6487088 h 6488358"/>
              <a:gd name="connsiteX4" fmla="*/ 0 w 4408944"/>
              <a:gd name="connsiteY4" fmla="*/ 6488358 h 6488358"/>
              <a:gd name="connsiteX5" fmla="*/ 0 w 4408944"/>
              <a:gd name="connsiteY5" fmla="*/ 0 h 6488358"/>
              <a:gd name="connsiteX0" fmla="*/ 0 w 4408944"/>
              <a:gd name="connsiteY0" fmla="*/ 0 h 6488358"/>
              <a:gd name="connsiteX1" fmla="*/ 4408944 w 4408944"/>
              <a:gd name="connsiteY1" fmla="*/ 0 h 6488358"/>
              <a:gd name="connsiteX2" fmla="*/ 4408944 w 4408944"/>
              <a:gd name="connsiteY2" fmla="*/ 6488358 h 6488358"/>
              <a:gd name="connsiteX3" fmla="*/ 1709367 w 4408944"/>
              <a:gd name="connsiteY3" fmla="*/ 6487088 h 6488358"/>
              <a:gd name="connsiteX4" fmla="*/ 0 w 4408944"/>
              <a:gd name="connsiteY4" fmla="*/ 0 h 6488358"/>
              <a:gd name="connsiteX0" fmla="*/ 0 w 4408944"/>
              <a:gd name="connsiteY0" fmla="*/ 0 h 6488358"/>
              <a:gd name="connsiteX1" fmla="*/ 4408944 w 4408944"/>
              <a:gd name="connsiteY1" fmla="*/ 0 h 6488358"/>
              <a:gd name="connsiteX2" fmla="*/ 4408944 w 4408944"/>
              <a:gd name="connsiteY2" fmla="*/ 6488358 h 6488358"/>
              <a:gd name="connsiteX3" fmla="*/ 1709367 w 4408944"/>
              <a:gd name="connsiteY3" fmla="*/ 6487088 h 6488358"/>
              <a:gd name="connsiteX4" fmla="*/ 991817 w 4408944"/>
              <a:gd name="connsiteY4" fmla="*/ 3753413 h 6488358"/>
              <a:gd name="connsiteX5" fmla="*/ 0 w 4408944"/>
              <a:gd name="connsiteY5" fmla="*/ 0 h 6488358"/>
              <a:gd name="connsiteX0" fmla="*/ 144667 w 4553611"/>
              <a:gd name="connsiteY0" fmla="*/ 0 h 6488358"/>
              <a:gd name="connsiteX1" fmla="*/ 4553611 w 4553611"/>
              <a:gd name="connsiteY1" fmla="*/ 0 h 6488358"/>
              <a:gd name="connsiteX2" fmla="*/ 4553611 w 4553611"/>
              <a:gd name="connsiteY2" fmla="*/ 6488358 h 6488358"/>
              <a:gd name="connsiteX3" fmla="*/ 1854034 w 4553611"/>
              <a:gd name="connsiteY3" fmla="*/ 6487088 h 6488358"/>
              <a:gd name="connsiteX4" fmla="*/ 1136484 w 4553611"/>
              <a:gd name="connsiteY4" fmla="*/ 3753413 h 6488358"/>
              <a:gd name="connsiteX5" fmla="*/ 144667 w 4553611"/>
              <a:gd name="connsiteY5" fmla="*/ 0 h 6488358"/>
              <a:gd name="connsiteX0" fmla="*/ 214805 w 4623749"/>
              <a:gd name="connsiteY0" fmla="*/ 0 h 6488358"/>
              <a:gd name="connsiteX1" fmla="*/ 4623749 w 4623749"/>
              <a:gd name="connsiteY1" fmla="*/ 0 h 6488358"/>
              <a:gd name="connsiteX2" fmla="*/ 4623749 w 4623749"/>
              <a:gd name="connsiteY2" fmla="*/ 6488358 h 6488358"/>
              <a:gd name="connsiteX3" fmla="*/ 1924172 w 4623749"/>
              <a:gd name="connsiteY3" fmla="*/ 6487088 h 6488358"/>
              <a:gd name="connsiteX4" fmla="*/ 641472 w 4623749"/>
              <a:gd name="connsiteY4" fmla="*/ 4051863 h 6488358"/>
              <a:gd name="connsiteX5" fmla="*/ 214805 w 4623749"/>
              <a:gd name="connsiteY5" fmla="*/ 0 h 6488358"/>
              <a:gd name="connsiteX0" fmla="*/ 214805 w 4623749"/>
              <a:gd name="connsiteY0" fmla="*/ 0 h 6488358"/>
              <a:gd name="connsiteX1" fmla="*/ 4623749 w 4623749"/>
              <a:gd name="connsiteY1" fmla="*/ 0 h 6488358"/>
              <a:gd name="connsiteX2" fmla="*/ 4623749 w 4623749"/>
              <a:gd name="connsiteY2" fmla="*/ 6488358 h 6488358"/>
              <a:gd name="connsiteX3" fmla="*/ 1924172 w 4623749"/>
              <a:gd name="connsiteY3" fmla="*/ 6487088 h 6488358"/>
              <a:gd name="connsiteX4" fmla="*/ 641472 w 4623749"/>
              <a:gd name="connsiteY4" fmla="*/ 4051863 h 6488358"/>
              <a:gd name="connsiteX5" fmla="*/ 214805 w 4623749"/>
              <a:gd name="connsiteY5" fmla="*/ 0 h 6488358"/>
              <a:gd name="connsiteX0" fmla="*/ 530 w 4409474"/>
              <a:gd name="connsiteY0" fmla="*/ 0 h 6488358"/>
              <a:gd name="connsiteX1" fmla="*/ 4409474 w 4409474"/>
              <a:gd name="connsiteY1" fmla="*/ 0 h 6488358"/>
              <a:gd name="connsiteX2" fmla="*/ 4409474 w 4409474"/>
              <a:gd name="connsiteY2" fmla="*/ 6488358 h 6488358"/>
              <a:gd name="connsiteX3" fmla="*/ 1709897 w 4409474"/>
              <a:gd name="connsiteY3" fmla="*/ 6487088 h 6488358"/>
              <a:gd name="connsiteX4" fmla="*/ 427197 w 4409474"/>
              <a:gd name="connsiteY4" fmla="*/ 4051863 h 6488358"/>
              <a:gd name="connsiteX5" fmla="*/ 530 w 4409474"/>
              <a:gd name="connsiteY5" fmla="*/ 0 h 64883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09474" h="6488358">
                <a:moveTo>
                  <a:pt x="530" y="0"/>
                </a:moveTo>
                <a:lnTo>
                  <a:pt x="4409474" y="0"/>
                </a:lnTo>
                <a:lnTo>
                  <a:pt x="4409474" y="6488358"/>
                </a:lnTo>
                <a:lnTo>
                  <a:pt x="1709897" y="6487088"/>
                </a:lnTo>
                <a:cubicBezTo>
                  <a:pt x="1168951" y="5999514"/>
                  <a:pt x="712091" y="5133044"/>
                  <a:pt x="427197" y="4051863"/>
                </a:cubicBezTo>
                <a:cubicBezTo>
                  <a:pt x="142303" y="2970682"/>
                  <a:pt x="-10191" y="1358994"/>
                  <a:pt x="530" y="0"/>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
        <p:nvSpPr>
          <p:cNvPr id="8" name="Dian numeron paikkamerkki 5">
            <a:extLst>
              <a:ext uri="{FF2B5EF4-FFF2-40B4-BE49-F238E27FC236}">
                <a16:creationId xmlns:a16="http://schemas.microsoft.com/office/drawing/2014/main" id="{8CBE0249-DC84-4C39-89AB-E97D6F0F849A}"/>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11" name="Päivämäärän paikkamerkki 3">
            <a:extLst>
              <a:ext uri="{FF2B5EF4-FFF2-40B4-BE49-F238E27FC236}">
                <a16:creationId xmlns:a16="http://schemas.microsoft.com/office/drawing/2014/main" id="{71815122-4A8E-4281-87AC-8D44BE6CC0D9}"/>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2" name="Alatunnisteen paikkamerkki 4">
            <a:extLst>
              <a:ext uri="{FF2B5EF4-FFF2-40B4-BE49-F238E27FC236}">
                <a16:creationId xmlns:a16="http://schemas.microsoft.com/office/drawing/2014/main" id="{788FD0A6-21DD-4310-9D7C-EC77DE9DFE52}"/>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9244892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matchingName="Sisältö kaarevalla kuvalla 2" preserve="1" userDrawn="1">
  <p:cSld name="title_content_curve_picture_2">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a:xfrm>
            <a:off x="922350" y="470390"/>
            <a:ext cx="6482227" cy="1119501"/>
          </a:xfrm>
        </p:spPr>
        <p:txBody>
          <a:bodyPr/>
          <a:lstStyle/>
          <a:p>
            <a:r>
              <a:rPr lang="en-GB" dirty="0" err="1"/>
              <a:t>Tekstisivu</a:t>
            </a:r>
            <a:r>
              <a:rPr lang="en-GB" dirty="0"/>
              <a:t> </a:t>
            </a:r>
            <a:r>
              <a:rPr lang="en-GB" dirty="0" err="1"/>
              <a:t>isolla</a:t>
            </a:r>
            <a:r>
              <a:rPr lang="en-GB" dirty="0"/>
              <a:t> </a:t>
            </a:r>
            <a:br>
              <a:rPr lang="en-GB" dirty="0"/>
            </a:br>
            <a:r>
              <a:rPr lang="en-GB" dirty="0" err="1"/>
              <a:t>kaarevalla</a:t>
            </a:r>
            <a:r>
              <a:rPr lang="en-GB" dirty="0"/>
              <a:t> </a:t>
            </a:r>
            <a:r>
              <a:rPr lang="en-GB" dirty="0" err="1"/>
              <a:t>kuvalla</a:t>
            </a:r>
            <a:r>
              <a:rPr lang="en-GB" dirty="0"/>
              <a:t> </a:t>
            </a:r>
            <a:endParaRPr lang="fi-FI" dirty="0"/>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56630"/>
            <a:ext cx="6482227" cy="4089200"/>
          </a:xfrm>
        </p:spPr>
        <p:txBody>
          <a:bodyPr/>
          <a:lstStyle>
            <a:lvl1pPr>
              <a:defRPr/>
            </a:lvl1pPr>
          </a:lstStyle>
          <a:p>
            <a:pPr lvl="0"/>
            <a:r>
              <a:rPr lang="fi-FI" dirty="0"/>
              <a:t>Esityksen tekstisisältö tulee aina tiivistää mahdollisimman lyhyeksi.</a:t>
            </a:r>
            <a:br>
              <a:rPr lang="fi-FI" dirty="0"/>
            </a:br>
            <a:r>
              <a:rPr lang="fi-FI" dirty="0"/>
              <a:t>Käytä laadukkaita kuvia</a:t>
            </a:r>
            <a:br>
              <a:rPr lang="fi-FI" dirty="0"/>
            </a:br>
            <a:r>
              <a:rPr lang="fi-FI" dirty="0"/>
              <a:t>Vältä tiedostokooltaan isoja kuvia, jotta esityksestä ei tule liian raskas.</a:t>
            </a:r>
            <a:br>
              <a:rPr lang="fi-FI" dirty="0"/>
            </a:br>
            <a:r>
              <a:rPr lang="fi-FI" dirty="0"/>
              <a:t>Sivun tulee olla helposti silmäiltävissä ja teksti koon tulee olla luettavissa</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9" name="Kuvan paikkamerkki 2">
            <a:extLst>
              <a:ext uri="{FF2B5EF4-FFF2-40B4-BE49-F238E27FC236}">
                <a16:creationId xmlns:a16="http://schemas.microsoft.com/office/drawing/2014/main" id="{46D95DB7-D85C-4651-BD0D-60A1252BAAEB}"/>
              </a:ext>
              <a:ext uri="{C183D7F6-B498-43B3-948B-1728B52AA6E4}">
                <adec:decorative xmlns:adec="http://schemas.microsoft.com/office/drawing/2017/decorative" val="1"/>
              </a:ext>
            </a:extLst>
          </p:cNvPr>
          <p:cNvSpPr>
            <a:spLocks noGrp="1" noChangeAspect="1"/>
          </p:cNvSpPr>
          <p:nvPr>
            <p:ph type="pic" idx="13" hasCustomPrompt="1"/>
          </p:nvPr>
        </p:nvSpPr>
        <p:spPr>
          <a:xfrm>
            <a:off x="7611518" y="180000"/>
            <a:ext cx="4401681"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2612 h 6490970"/>
              <a:gd name="connsiteX1" fmla="*/ 1703017 w 4408944"/>
              <a:gd name="connsiteY1" fmla="*/ 0 h 6490970"/>
              <a:gd name="connsiteX2" fmla="*/ 4408944 w 4408944"/>
              <a:gd name="connsiteY2" fmla="*/ 2612 h 6490970"/>
              <a:gd name="connsiteX3" fmla="*/ 4408944 w 4408944"/>
              <a:gd name="connsiteY3" fmla="*/ 6490970 h 6490970"/>
              <a:gd name="connsiteX4" fmla="*/ 0 w 4408944"/>
              <a:gd name="connsiteY4" fmla="*/ 6490970 h 6490970"/>
              <a:gd name="connsiteX5" fmla="*/ 0 w 4408944"/>
              <a:gd name="connsiteY5" fmla="*/ 2612 h 6490970"/>
              <a:gd name="connsiteX0" fmla="*/ 399196 w 4808140"/>
              <a:gd name="connsiteY0" fmla="*/ 481490 h 6969848"/>
              <a:gd name="connsiteX1" fmla="*/ 2102213 w 4808140"/>
              <a:gd name="connsiteY1" fmla="*/ 478878 h 6969848"/>
              <a:gd name="connsiteX2" fmla="*/ 4808140 w 4808140"/>
              <a:gd name="connsiteY2" fmla="*/ 481490 h 6969848"/>
              <a:gd name="connsiteX3" fmla="*/ 4808140 w 4808140"/>
              <a:gd name="connsiteY3" fmla="*/ 6969848 h 6969848"/>
              <a:gd name="connsiteX4" fmla="*/ 399196 w 4808140"/>
              <a:gd name="connsiteY4" fmla="*/ 6969848 h 6969848"/>
              <a:gd name="connsiteX5" fmla="*/ 399196 w 4808140"/>
              <a:gd name="connsiteY5" fmla="*/ 481490 h 6969848"/>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420890 w 4410734"/>
              <a:gd name="connsiteY0" fmla="*/ 2450537 h 6490970"/>
              <a:gd name="connsiteX1" fmla="*/ 1704807 w 4410734"/>
              <a:gd name="connsiteY1" fmla="*/ 0 h 6490970"/>
              <a:gd name="connsiteX2" fmla="*/ 4410734 w 4410734"/>
              <a:gd name="connsiteY2" fmla="*/ 2612 h 6490970"/>
              <a:gd name="connsiteX3" fmla="*/ 4410734 w 4410734"/>
              <a:gd name="connsiteY3" fmla="*/ 6490970 h 6490970"/>
              <a:gd name="connsiteX4" fmla="*/ 1790 w 4410734"/>
              <a:gd name="connsiteY4" fmla="*/ 6490970 h 6490970"/>
              <a:gd name="connsiteX5" fmla="*/ 420890 w 4410734"/>
              <a:gd name="connsiteY5" fmla="*/ 2450537 h 6490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10734" h="6490970">
                <a:moveTo>
                  <a:pt x="420890" y="2450537"/>
                </a:moveTo>
                <a:cubicBezTo>
                  <a:pt x="704726" y="1368709"/>
                  <a:pt x="1192233" y="476250"/>
                  <a:pt x="1704807" y="0"/>
                </a:cubicBezTo>
                <a:lnTo>
                  <a:pt x="4410734" y="2612"/>
                </a:lnTo>
                <a:lnTo>
                  <a:pt x="4410734" y="6490970"/>
                </a:lnTo>
                <a:lnTo>
                  <a:pt x="1790" y="6490970"/>
                </a:lnTo>
                <a:cubicBezTo>
                  <a:pt x="-18659" y="5206377"/>
                  <a:pt x="137054" y="3532365"/>
                  <a:pt x="420890" y="2450537"/>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
        <p:nvSpPr>
          <p:cNvPr id="8" name="Dian numeron paikkamerkki 5">
            <a:extLst>
              <a:ext uri="{FF2B5EF4-FFF2-40B4-BE49-F238E27FC236}">
                <a16:creationId xmlns:a16="http://schemas.microsoft.com/office/drawing/2014/main" id="{065E56D1-9BA4-4424-AA13-FA7AB9479943}"/>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11" name="Päivämäärän paikkamerkki 3">
            <a:extLst>
              <a:ext uri="{FF2B5EF4-FFF2-40B4-BE49-F238E27FC236}">
                <a16:creationId xmlns:a16="http://schemas.microsoft.com/office/drawing/2014/main" id="{A889983E-086F-483E-ACC1-0D3B42D4E4EC}"/>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2" name="Alatunnisteen paikkamerkki 4">
            <a:extLst>
              <a:ext uri="{FF2B5EF4-FFF2-40B4-BE49-F238E27FC236}">
                <a16:creationId xmlns:a16="http://schemas.microsoft.com/office/drawing/2014/main" id="{C519B920-C56F-4E32-B399-E7C752AC75E1}"/>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131709344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isältö kaarevalla kuvalla 3" preserve="1" userDrawn="1">
  <p:cSld name="title_content_curve_picture_3">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5077491" y="1856630"/>
            <a:ext cx="6482227" cy="4089200"/>
          </a:xfrm>
        </p:spPr>
        <p:txBody>
          <a:bodyPr/>
          <a:lstStyle>
            <a:lvl1pPr>
              <a:defRPr/>
            </a:lvl1pPr>
          </a:lstStyle>
          <a:p>
            <a:pPr lvl="0"/>
            <a:r>
              <a:rPr lang="fi-FI" dirty="0"/>
              <a:t>Esityksen tekstisisältö tulee aina tiivistää mahdollisimman lyhyeksi.</a:t>
            </a:r>
            <a:br>
              <a:rPr lang="fi-FI" dirty="0"/>
            </a:br>
            <a:r>
              <a:rPr lang="fi-FI" dirty="0"/>
              <a:t>Käytä laadukkaita kuvia</a:t>
            </a:r>
            <a:br>
              <a:rPr lang="fi-FI" dirty="0"/>
            </a:br>
            <a:r>
              <a:rPr lang="fi-FI" dirty="0"/>
              <a:t>Vältä tiedostokooltaan isoja kuvia, jotta esityksestä ei tule liian raskas.</a:t>
            </a:r>
            <a:br>
              <a:rPr lang="fi-FI" dirty="0"/>
            </a:br>
            <a:r>
              <a:rPr lang="fi-FI" dirty="0"/>
              <a:t>Sivun tulee olla helposti silmäiltävissä ja teksti koon tulee olla luettavissa</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a:xfrm>
            <a:off x="5077491" y="470390"/>
            <a:ext cx="6482227" cy="1119501"/>
          </a:xfrm>
        </p:spPr>
        <p:txBody>
          <a:bodyPr/>
          <a:lstStyle/>
          <a:p>
            <a:r>
              <a:rPr lang="fi-FI" noProof="0" dirty="0"/>
              <a:t>Tekstisivu isolla </a:t>
            </a:r>
            <a:br>
              <a:rPr lang="fi-FI" noProof="0" dirty="0"/>
            </a:br>
            <a:r>
              <a:rPr lang="fi-FI" noProof="0" dirty="0"/>
              <a:t>kaarevalla kuvalla</a:t>
            </a:r>
            <a:endParaRPr lang="fi-FI" dirty="0"/>
          </a:p>
        </p:txBody>
      </p:sp>
      <p:sp>
        <p:nvSpPr>
          <p:cNvPr id="11" name="Kuvan paikkamerkki 2">
            <a:extLst>
              <a:ext uri="{FF2B5EF4-FFF2-40B4-BE49-F238E27FC236}">
                <a16:creationId xmlns:a16="http://schemas.microsoft.com/office/drawing/2014/main" id="{FFA32AF2-F2A2-4E4F-9C2B-365AAAFFC21A}"/>
              </a:ext>
              <a:ext uri="{C183D7F6-B498-43B3-948B-1728B52AA6E4}">
                <adec:decorative xmlns:adec="http://schemas.microsoft.com/office/drawing/2017/decorative" val="1"/>
              </a:ext>
            </a:extLst>
          </p:cNvPr>
          <p:cNvSpPr>
            <a:spLocks noGrp="1" noChangeAspect="1"/>
          </p:cNvSpPr>
          <p:nvPr>
            <p:ph type="pic" idx="14" hasCustomPrompt="1"/>
          </p:nvPr>
        </p:nvSpPr>
        <p:spPr>
          <a:xfrm>
            <a:off x="179999" y="180000"/>
            <a:ext cx="4420767" cy="6498000"/>
          </a:xfrm>
          <a:custGeom>
            <a:avLst/>
            <a:gdLst>
              <a:gd name="connsiteX0" fmla="*/ 0 w 4430891"/>
              <a:gd name="connsiteY0" fmla="*/ 0 h 6488358"/>
              <a:gd name="connsiteX1" fmla="*/ 4430891 w 4430891"/>
              <a:gd name="connsiteY1" fmla="*/ 0 h 6488358"/>
              <a:gd name="connsiteX2" fmla="*/ 4430891 w 4430891"/>
              <a:gd name="connsiteY2" fmla="*/ 6488358 h 6488358"/>
              <a:gd name="connsiteX3" fmla="*/ 0 w 4430891"/>
              <a:gd name="connsiteY3" fmla="*/ 6488358 h 6488358"/>
              <a:gd name="connsiteX4" fmla="*/ 0 w 4430891"/>
              <a:gd name="connsiteY4" fmla="*/ 0 h 6488358"/>
              <a:gd name="connsiteX0" fmla="*/ 0 w 4430891"/>
              <a:gd name="connsiteY0" fmla="*/ 2986 h 6491344"/>
              <a:gd name="connsiteX1" fmla="*/ 2727596 w 4430891"/>
              <a:gd name="connsiteY1" fmla="*/ 0 h 6491344"/>
              <a:gd name="connsiteX2" fmla="*/ 4430891 w 4430891"/>
              <a:gd name="connsiteY2" fmla="*/ 2986 h 6491344"/>
              <a:gd name="connsiteX3" fmla="*/ 4430891 w 4430891"/>
              <a:gd name="connsiteY3" fmla="*/ 6491344 h 6491344"/>
              <a:gd name="connsiteX4" fmla="*/ 0 w 4430891"/>
              <a:gd name="connsiteY4" fmla="*/ 6491344 h 6491344"/>
              <a:gd name="connsiteX5" fmla="*/ 0 w 4430891"/>
              <a:gd name="connsiteY5" fmla="*/ 2986 h 6491344"/>
              <a:gd name="connsiteX0" fmla="*/ 0 w 4831678"/>
              <a:gd name="connsiteY0" fmla="*/ 481615 h 6969973"/>
              <a:gd name="connsiteX1" fmla="*/ 2727596 w 4831678"/>
              <a:gd name="connsiteY1" fmla="*/ 478629 h 6969973"/>
              <a:gd name="connsiteX2" fmla="*/ 4430891 w 4831678"/>
              <a:gd name="connsiteY2" fmla="*/ 481615 h 6969973"/>
              <a:gd name="connsiteX3" fmla="*/ 4430891 w 4831678"/>
              <a:gd name="connsiteY3" fmla="*/ 6969973 h 6969973"/>
              <a:gd name="connsiteX4" fmla="*/ 0 w 4831678"/>
              <a:gd name="connsiteY4" fmla="*/ 6969973 h 6969973"/>
              <a:gd name="connsiteX5" fmla="*/ 0 w 4831678"/>
              <a:gd name="connsiteY5" fmla="*/ 481615 h 6969973"/>
              <a:gd name="connsiteX0" fmla="*/ 0 w 4706556"/>
              <a:gd name="connsiteY0" fmla="*/ 2986 h 6491344"/>
              <a:gd name="connsiteX1" fmla="*/ 2727596 w 4706556"/>
              <a:gd name="connsiteY1" fmla="*/ 0 h 6491344"/>
              <a:gd name="connsiteX2" fmla="*/ 3937832 w 4706556"/>
              <a:gd name="connsiteY2" fmla="*/ 2217269 h 6491344"/>
              <a:gd name="connsiteX3" fmla="*/ 4430891 w 4706556"/>
              <a:gd name="connsiteY3" fmla="*/ 6491344 h 6491344"/>
              <a:gd name="connsiteX4" fmla="*/ 0 w 4706556"/>
              <a:gd name="connsiteY4" fmla="*/ 6491344 h 6491344"/>
              <a:gd name="connsiteX5" fmla="*/ 0 w 4706556"/>
              <a:gd name="connsiteY5" fmla="*/ 2986 h 6491344"/>
              <a:gd name="connsiteX0" fmla="*/ 0 w 4713104"/>
              <a:gd name="connsiteY0" fmla="*/ 2986 h 6491344"/>
              <a:gd name="connsiteX1" fmla="*/ 2727596 w 4713104"/>
              <a:gd name="connsiteY1" fmla="*/ 0 h 6491344"/>
              <a:gd name="connsiteX2" fmla="*/ 3937832 w 4713104"/>
              <a:gd name="connsiteY2" fmla="*/ 2217269 h 6491344"/>
              <a:gd name="connsiteX3" fmla="*/ 4430891 w 4713104"/>
              <a:gd name="connsiteY3" fmla="*/ 6491344 h 6491344"/>
              <a:gd name="connsiteX4" fmla="*/ 0 w 4713104"/>
              <a:gd name="connsiteY4" fmla="*/ 6491344 h 6491344"/>
              <a:gd name="connsiteX5" fmla="*/ 0 w 4713104"/>
              <a:gd name="connsiteY5" fmla="*/ 2986 h 6491344"/>
              <a:gd name="connsiteX0" fmla="*/ 0 w 4713104"/>
              <a:gd name="connsiteY0" fmla="*/ 2986 h 6491344"/>
              <a:gd name="connsiteX1" fmla="*/ 2727596 w 4713104"/>
              <a:gd name="connsiteY1" fmla="*/ 0 h 6491344"/>
              <a:gd name="connsiteX2" fmla="*/ 3937832 w 4713104"/>
              <a:gd name="connsiteY2" fmla="*/ 2217269 h 6491344"/>
              <a:gd name="connsiteX3" fmla="*/ 4430891 w 4713104"/>
              <a:gd name="connsiteY3" fmla="*/ 6491344 h 6491344"/>
              <a:gd name="connsiteX4" fmla="*/ 0 w 4713104"/>
              <a:gd name="connsiteY4" fmla="*/ 6491344 h 6491344"/>
              <a:gd name="connsiteX5" fmla="*/ 0 w 4713104"/>
              <a:gd name="connsiteY5" fmla="*/ 2986 h 6491344"/>
              <a:gd name="connsiteX0" fmla="*/ 0 w 4431482"/>
              <a:gd name="connsiteY0" fmla="*/ 2986 h 6491344"/>
              <a:gd name="connsiteX1" fmla="*/ 2727596 w 4431482"/>
              <a:gd name="connsiteY1" fmla="*/ 0 h 6491344"/>
              <a:gd name="connsiteX2" fmla="*/ 3937832 w 4431482"/>
              <a:gd name="connsiteY2" fmla="*/ 2217269 h 6491344"/>
              <a:gd name="connsiteX3" fmla="*/ 4430891 w 4431482"/>
              <a:gd name="connsiteY3" fmla="*/ 6491344 h 6491344"/>
              <a:gd name="connsiteX4" fmla="*/ 0 w 4431482"/>
              <a:gd name="connsiteY4" fmla="*/ 6491344 h 6491344"/>
              <a:gd name="connsiteX5" fmla="*/ 0 w 4431482"/>
              <a:gd name="connsiteY5" fmla="*/ 2986 h 6491344"/>
              <a:gd name="connsiteX0" fmla="*/ 0 w 4431482"/>
              <a:gd name="connsiteY0" fmla="*/ 2986 h 6491344"/>
              <a:gd name="connsiteX1" fmla="*/ 2727596 w 4431482"/>
              <a:gd name="connsiteY1" fmla="*/ 0 h 6491344"/>
              <a:gd name="connsiteX2" fmla="*/ 3937832 w 4431482"/>
              <a:gd name="connsiteY2" fmla="*/ 2217269 h 6491344"/>
              <a:gd name="connsiteX3" fmla="*/ 4430891 w 4431482"/>
              <a:gd name="connsiteY3" fmla="*/ 6491344 h 6491344"/>
              <a:gd name="connsiteX4" fmla="*/ 0 w 4431482"/>
              <a:gd name="connsiteY4" fmla="*/ 6491344 h 6491344"/>
              <a:gd name="connsiteX5" fmla="*/ 0 w 4431482"/>
              <a:gd name="connsiteY5" fmla="*/ 2986 h 6491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31482" h="6491344">
                <a:moveTo>
                  <a:pt x="0" y="2986"/>
                </a:moveTo>
                <a:lnTo>
                  <a:pt x="2727596" y="0"/>
                </a:lnTo>
                <a:cubicBezTo>
                  <a:pt x="3107490" y="349624"/>
                  <a:pt x="3613608" y="1148825"/>
                  <a:pt x="3937832" y="2217269"/>
                </a:cubicBezTo>
                <a:cubicBezTo>
                  <a:pt x="4262056" y="3285713"/>
                  <a:pt x="4443231" y="4809316"/>
                  <a:pt x="4430891" y="6491344"/>
                </a:cubicBezTo>
                <a:lnTo>
                  <a:pt x="0" y="6491344"/>
                </a:lnTo>
                <a:lnTo>
                  <a:pt x="0" y="2986"/>
                </a:ln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Tree>
    <p:extLst>
      <p:ext uri="{BB962C8B-B14F-4D97-AF65-F5344CB8AC3E}">
        <p14:creationId xmlns:p14="http://schemas.microsoft.com/office/powerpoint/2010/main" val="29108325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Osan ylätunniste" preserve="1" userDrawn="1">
  <p:cSld name="subtitle_1">
    <p:spTree>
      <p:nvGrpSpPr>
        <p:cNvPr id="1" name=""/>
        <p:cNvGrpSpPr/>
        <p:nvPr/>
      </p:nvGrpSpPr>
      <p:grpSpPr>
        <a:xfrm>
          <a:off x="0" y="0"/>
          <a:ext cx="0" cy="0"/>
          <a:chOff x="0" y="0"/>
          <a:chExt cx="0" cy="0"/>
        </a:xfrm>
      </p:grpSpPr>
      <p:sp>
        <p:nvSpPr>
          <p:cNvPr id="7" name="Freeform 7">
            <a:extLst>
              <a:ext uri="{FF2B5EF4-FFF2-40B4-BE49-F238E27FC236}">
                <a16:creationId xmlns:a16="http://schemas.microsoft.com/office/drawing/2014/main" id="{FCE9B700-78CD-4A46-8766-AF0BB370CAA7}"/>
              </a:ext>
              <a:ext uri="{C183D7F6-B498-43B3-948B-1728B52AA6E4}">
                <adec:decorative xmlns:adec="http://schemas.microsoft.com/office/drawing/2017/decorative" val="1"/>
              </a:ext>
            </a:extLst>
          </p:cNvPr>
          <p:cNvSpPr>
            <a:spLocks/>
          </p:cNvSpPr>
          <p:nvPr userDrawn="1"/>
        </p:nvSpPr>
        <p:spPr bwMode="auto">
          <a:xfrm>
            <a:off x="178633" y="4020341"/>
            <a:ext cx="11832392" cy="2666209"/>
          </a:xfrm>
          <a:custGeom>
            <a:avLst/>
            <a:gdLst>
              <a:gd name="T0" fmla="*/ 0 w 32870"/>
              <a:gd name="T1" fmla="*/ 2673 h 7243"/>
              <a:gd name="T2" fmla="*/ 0 w 32870"/>
              <a:gd name="T3" fmla="*/ 7243 h 7243"/>
              <a:gd name="T4" fmla="*/ 19357 w 32870"/>
              <a:gd name="T5" fmla="*/ 7227 h 7243"/>
              <a:gd name="T6" fmla="*/ 32870 w 32870"/>
              <a:gd name="T7" fmla="*/ 5129 h 7243"/>
              <a:gd name="T8" fmla="*/ 32870 w 32870"/>
              <a:gd name="T9" fmla="*/ 0 h 7243"/>
              <a:gd name="T10" fmla="*/ 18713 w 32870"/>
              <a:gd name="T11" fmla="*/ 2667 h 7243"/>
              <a:gd name="T12" fmla="*/ 0 w 32870"/>
              <a:gd name="T13" fmla="*/ 2673 h 7243"/>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0" y="3690"/>
                </a:moveTo>
                <a:lnTo>
                  <a:pt x="0" y="10000"/>
                </a:lnTo>
                <a:lnTo>
                  <a:pt x="5889" y="9978"/>
                </a:lnTo>
                <a:cubicBezTo>
                  <a:pt x="7711" y="9924"/>
                  <a:pt x="9045" y="8853"/>
                  <a:pt x="10000" y="7081"/>
                </a:cubicBezTo>
                <a:lnTo>
                  <a:pt x="10000" y="0"/>
                </a:lnTo>
                <a:cubicBezTo>
                  <a:pt x="8680" y="2670"/>
                  <a:pt x="6906" y="3414"/>
                  <a:pt x="5697" y="3613"/>
                </a:cubicBezTo>
                <a:lnTo>
                  <a:pt x="0" y="3690"/>
                </a:ln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6">
            <a:extLst>
              <a:ext uri="{FF2B5EF4-FFF2-40B4-BE49-F238E27FC236}">
                <a16:creationId xmlns:a16="http://schemas.microsoft.com/office/drawing/2014/main" id="{66D37437-23D8-4818-9C76-1C816B5145AB}"/>
              </a:ext>
              <a:ext uri="{C183D7F6-B498-43B3-948B-1728B52AA6E4}">
                <adec:decorative xmlns:adec="http://schemas.microsoft.com/office/drawing/2017/decorative" val="1"/>
              </a:ext>
            </a:extLst>
          </p:cNvPr>
          <p:cNvSpPr>
            <a:spLocks/>
          </p:cNvSpPr>
          <p:nvPr userDrawn="1"/>
        </p:nvSpPr>
        <p:spPr bwMode="auto">
          <a:xfrm>
            <a:off x="178633" y="180000"/>
            <a:ext cx="11832392" cy="4856905"/>
          </a:xfrm>
          <a:custGeom>
            <a:avLst/>
            <a:gdLst>
              <a:gd name="T0" fmla="*/ 0 w 32870"/>
              <a:gd name="T1" fmla="*/ 0 h 13403"/>
              <a:gd name="T2" fmla="*/ 0 w 32870"/>
              <a:gd name="T3" fmla="*/ 13403 h 13403"/>
              <a:gd name="T4" fmla="*/ 18713 w 32870"/>
              <a:gd name="T5" fmla="*/ 13397 h 13403"/>
              <a:gd name="T6" fmla="*/ 32870 w 32870"/>
              <a:gd name="T7" fmla="*/ 10730 h 13403"/>
              <a:gd name="T8" fmla="*/ 32870 w 32870"/>
              <a:gd name="T9" fmla="*/ 0 h 13403"/>
              <a:gd name="T10" fmla="*/ 0 w 32870"/>
              <a:gd name="T11" fmla="*/ 0 h 13403"/>
            </a:gdLst>
            <a:ahLst/>
            <a:cxnLst>
              <a:cxn ang="0">
                <a:pos x="T0" y="T1"/>
              </a:cxn>
              <a:cxn ang="0">
                <a:pos x="T2" y="T3"/>
              </a:cxn>
              <a:cxn ang="0">
                <a:pos x="T4" y="T5"/>
              </a:cxn>
              <a:cxn ang="0">
                <a:pos x="T6" y="T7"/>
              </a:cxn>
              <a:cxn ang="0">
                <a:pos x="T8" y="T9"/>
              </a:cxn>
              <a:cxn ang="0">
                <a:pos x="T10" y="T11"/>
              </a:cxn>
            </a:cxnLst>
            <a:rect l="0" t="0" r="r" b="b"/>
            <a:pathLst>
              <a:path w="32870" h="13403">
                <a:moveTo>
                  <a:pt x="0" y="0"/>
                </a:moveTo>
                <a:lnTo>
                  <a:pt x="0" y="13403"/>
                </a:lnTo>
                <a:cubicBezTo>
                  <a:pt x="9000" y="13399"/>
                  <a:pt x="17833" y="13396"/>
                  <a:pt x="18713" y="13397"/>
                </a:cubicBezTo>
                <a:cubicBezTo>
                  <a:pt x="22399" y="13403"/>
                  <a:pt x="28631" y="13027"/>
                  <a:pt x="32870" y="10730"/>
                </a:cubicBezTo>
                <a:lnTo>
                  <a:pt x="32870" y="0"/>
                </a:lnTo>
                <a:lnTo>
                  <a:pt x="0" y="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dirty="0"/>
              <a:t>Väliotsikkosivu </a:t>
            </a:r>
            <a:br>
              <a:rPr lang="fi-FI" dirty="0"/>
            </a:br>
            <a:r>
              <a:rPr lang="fi-FI" dirty="0"/>
              <a:t>esityksen jäsentämiseen </a:t>
            </a:r>
            <a:br>
              <a:rPr lang="fi-FI" dirty="0"/>
            </a:br>
            <a:r>
              <a:rPr lang="fi-FI" dirty="0" err="1"/>
              <a:t>max</a:t>
            </a:r>
            <a:r>
              <a:rPr lang="fi-FI" dirty="0"/>
              <a:t>. 3 riviä</a:t>
            </a:r>
          </a:p>
        </p:txBody>
      </p:sp>
    </p:spTree>
    <p:extLst>
      <p:ext uri="{BB962C8B-B14F-4D97-AF65-F5344CB8AC3E}">
        <p14:creationId xmlns:p14="http://schemas.microsoft.com/office/powerpoint/2010/main" val="41169419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Osan ylätunniste 2" preserve="1" userDrawn="1">
  <p:cSld name="subtitle_2">
    <p:spTree>
      <p:nvGrpSpPr>
        <p:cNvPr id="1" name=""/>
        <p:cNvGrpSpPr/>
        <p:nvPr/>
      </p:nvGrpSpPr>
      <p:grpSpPr>
        <a:xfrm>
          <a:off x="0" y="0"/>
          <a:ext cx="0" cy="0"/>
          <a:chOff x="0" y="0"/>
          <a:chExt cx="0" cy="0"/>
        </a:xfrm>
      </p:grpSpPr>
      <p:sp>
        <p:nvSpPr>
          <p:cNvPr id="7" name="Freeform 7">
            <a:extLst>
              <a:ext uri="{FF2B5EF4-FFF2-40B4-BE49-F238E27FC236}">
                <a16:creationId xmlns:a16="http://schemas.microsoft.com/office/drawing/2014/main" id="{FCE9B700-78CD-4A46-8766-AF0BB370CAA7}"/>
              </a:ext>
              <a:ext uri="{C183D7F6-B498-43B3-948B-1728B52AA6E4}">
                <adec:decorative xmlns:adec="http://schemas.microsoft.com/office/drawing/2017/decorative" val="1"/>
              </a:ext>
            </a:extLst>
          </p:cNvPr>
          <p:cNvSpPr>
            <a:spLocks/>
          </p:cNvSpPr>
          <p:nvPr userDrawn="1"/>
        </p:nvSpPr>
        <p:spPr bwMode="auto">
          <a:xfrm>
            <a:off x="178632" y="4020341"/>
            <a:ext cx="11834341" cy="2666209"/>
          </a:xfrm>
          <a:custGeom>
            <a:avLst/>
            <a:gdLst>
              <a:gd name="T0" fmla="*/ 0 w 32870"/>
              <a:gd name="T1" fmla="*/ 2673 h 7243"/>
              <a:gd name="T2" fmla="*/ 0 w 32870"/>
              <a:gd name="T3" fmla="*/ 7243 h 7243"/>
              <a:gd name="T4" fmla="*/ 19357 w 32870"/>
              <a:gd name="T5" fmla="*/ 7227 h 7243"/>
              <a:gd name="T6" fmla="*/ 32870 w 32870"/>
              <a:gd name="T7" fmla="*/ 5129 h 7243"/>
              <a:gd name="T8" fmla="*/ 32870 w 32870"/>
              <a:gd name="T9" fmla="*/ 0 h 7243"/>
              <a:gd name="T10" fmla="*/ 18713 w 32870"/>
              <a:gd name="T11" fmla="*/ 2667 h 7243"/>
              <a:gd name="T12" fmla="*/ 0 w 32870"/>
              <a:gd name="T13" fmla="*/ 2673 h 7243"/>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0" y="3690"/>
                </a:moveTo>
                <a:lnTo>
                  <a:pt x="0" y="10000"/>
                </a:lnTo>
                <a:lnTo>
                  <a:pt x="5889" y="9978"/>
                </a:lnTo>
                <a:cubicBezTo>
                  <a:pt x="7711" y="9924"/>
                  <a:pt x="9045" y="8853"/>
                  <a:pt x="10000" y="7081"/>
                </a:cubicBezTo>
                <a:lnTo>
                  <a:pt x="10000" y="0"/>
                </a:lnTo>
                <a:cubicBezTo>
                  <a:pt x="8680" y="2670"/>
                  <a:pt x="6906" y="3414"/>
                  <a:pt x="5697" y="3613"/>
                </a:cubicBezTo>
                <a:lnTo>
                  <a:pt x="0" y="3690"/>
                </a:lnTo>
                <a:close/>
              </a:path>
            </a:pathLst>
          </a:custGeom>
          <a:solidFill>
            <a:srgbClr val="B6B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6">
            <a:extLst>
              <a:ext uri="{FF2B5EF4-FFF2-40B4-BE49-F238E27FC236}">
                <a16:creationId xmlns:a16="http://schemas.microsoft.com/office/drawing/2014/main" id="{66D37437-23D8-4818-9C76-1C816B5145AB}"/>
              </a:ext>
              <a:ext uri="{C183D7F6-B498-43B3-948B-1728B52AA6E4}">
                <adec:decorative xmlns:adec="http://schemas.microsoft.com/office/drawing/2017/decorative" val="1"/>
              </a:ext>
            </a:extLst>
          </p:cNvPr>
          <p:cNvSpPr>
            <a:spLocks/>
          </p:cNvSpPr>
          <p:nvPr userDrawn="1"/>
        </p:nvSpPr>
        <p:spPr bwMode="auto">
          <a:xfrm>
            <a:off x="178632" y="180000"/>
            <a:ext cx="11834341" cy="4856905"/>
          </a:xfrm>
          <a:custGeom>
            <a:avLst/>
            <a:gdLst>
              <a:gd name="T0" fmla="*/ 0 w 32870"/>
              <a:gd name="T1" fmla="*/ 0 h 13403"/>
              <a:gd name="T2" fmla="*/ 0 w 32870"/>
              <a:gd name="T3" fmla="*/ 13403 h 13403"/>
              <a:gd name="T4" fmla="*/ 18713 w 32870"/>
              <a:gd name="T5" fmla="*/ 13397 h 13403"/>
              <a:gd name="T6" fmla="*/ 32870 w 32870"/>
              <a:gd name="T7" fmla="*/ 10730 h 13403"/>
              <a:gd name="T8" fmla="*/ 32870 w 32870"/>
              <a:gd name="T9" fmla="*/ 0 h 13403"/>
              <a:gd name="T10" fmla="*/ 0 w 32870"/>
              <a:gd name="T11" fmla="*/ 0 h 13403"/>
            </a:gdLst>
            <a:ahLst/>
            <a:cxnLst>
              <a:cxn ang="0">
                <a:pos x="T0" y="T1"/>
              </a:cxn>
              <a:cxn ang="0">
                <a:pos x="T2" y="T3"/>
              </a:cxn>
              <a:cxn ang="0">
                <a:pos x="T4" y="T5"/>
              </a:cxn>
              <a:cxn ang="0">
                <a:pos x="T6" y="T7"/>
              </a:cxn>
              <a:cxn ang="0">
                <a:pos x="T8" y="T9"/>
              </a:cxn>
              <a:cxn ang="0">
                <a:pos x="T10" y="T11"/>
              </a:cxn>
            </a:cxnLst>
            <a:rect l="0" t="0" r="r" b="b"/>
            <a:pathLst>
              <a:path w="32870" h="13403">
                <a:moveTo>
                  <a:pt x="0" y="0"/>
                </a:moveTo>
                <a:lnTo>
                  <a:pt x="0" y="13403"/>
                </a:lnTo>
                <a:cubicBezTo>
                  <a:pt x="9000" y="13399"/>
                  <a:pt x="17833" y="13396"/>
                  <a:pt x="18713" y="13397"/>
                </a:cubicBezTo>
                <a:cubicBezTo>
                  <a:pt x="22399" y="13403"/>
                  <a:pt x="28631" y="13027"/>
                  <a:pt x="32870" y="10730"/>
                </a:cubicBezTo>
                <a:lnTo>
                  <a:pt x="32870" y="0"/>
                </a:lnTo>
                <a:lnTo>
                  <a:pt x="0" y="0"/>
                </a:lnTo>
                <a:close/>
              </a:path>
            </a:pathLst>
          </a:custGeom>
          <a:solidFill>
            <a:srgbClr val="5A81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dirty="0"/>
              <a:t>Väliotsikkosivu </a:t>
            </a:r>
            <a:br>
              <a:rPr lang="fi-FI" dirty="0"/>
            </a:br>
            <a:r>
              <a:rPr lang="fi-FI" dirty="0"/>
              <a:t>esityksen jäsentämiseen </a:t>
            </a:r>
            <a:br>
              <a:rPr lang="fi-FI" dirty="0"/>
            </a:br>
            <a:r>
              <a:rPr lang="fi-FI" dirty="0" err="1"/>
              <a:t>max</a:t>
            </a:r>
            <a:r>
              <a:rPr lang="fi-FI" dirty="0"/>
              <a:t>. 3 riviä</a:t>
            </a:r>
          </a:p>
        </p:txBody>
      </p:sp>
    </p:spTree>
    <p:extLst>
      <p:ext uri="{BB962C8B-B14F-4D97-AF65-F5344CB8AC3E}">
        <p14:creationId xmlns:p14="http://schemas.microsoft.com/office/powerpoint/2010/main" val="783772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Otsikkodia 2" type="title" preserve="1">
  <p:cSld name="title_2">
    <p:spTree>
      <p:nvGrpSpPr>
        <p:cNvPr id="1" name=""/>
        <p:cNvGrpSpPr/>
        <p:nvPr/>
      </p:nvGrpSpPr>
      <p:grpSpPr>
        <a:xfrm>
          <a:off x="0" y="0"/>
          <a:ext cx="0" cy="0"/>
          <a:chOff x="0" y="0"/>
          <a:chExt cx="0" cy="0"/>
        </a:xfrm>
      </p:grpSpPr>
      <p:sp>
        <p:nvSpPr>
          <p:cNvPr id="9" name="Freeform 12">
            <a:extLst>
              <a:ext uri="{FF2B5EF4-FFF2-40B4-BE49-F238E27FC236}">
                <a16:creationId xmlns:a16="http://schemas.microsoft.com/office/drawing/2014/main" id="{05F8CEAE-2B96-485D-B411-8B7C510B05C6}"/>
              </a:ext>
              <a:ext uri="{C183D7F6-B498-43B3-948B-1728B52AA6E4}">
                <adec:decorative xmlns:adec="http://schemas.microsoft.com/office/drawing/2017/decorative" val="1"/>
              </a:ext>
            </a:extLst>
          </p:cNvPr>
          <p:cNvSpPr>
            <a:spLocks/>
          </p:cNvSpPr>
          <p:nvPr userDrawn="1"/>
        </p:nvSpPr>
        <p:spPr bwMode="auto">
          <a:xfrm>
            <a:off x="178632" y="3939871"/>
            <a:ext cx="11834341" cy="2720456"/>
          </a:xfrm>
          <a:custGeom>
            <a:avLst/>
            <a:gdLst>
              <a:gd name="T0" fmla="*/ 0 w 32870"/>
              <a:gd name="T1" fmla="*/ 2226 h 7380"/>
              <a:gd name="T2" fmla="*/ 0 w 32870"/>
              <a:gd name="T3" fmla="*/ 7380 h 7380"/>
              <a:gd name="T4" fmla="*/ 14422 w 32870"/>
              <a:gd name="T5" fmla="*/ 4565 h 7380"/>
              <a:gd name="T6" fmla="*/ 32870 w 32870"/>
              <a:gd name="T7" fmla="*/ 4560 h 7380"/>
              <a:gd name="T8" fmla="*/ 32870 w 32870"/>
              <a:gd name="T9" fmla="*/ 0 h 7380"/>
              <a:gd name="T10" fmla="*/ 13779 w 32870"/>
              <a:gd name="T11" fmla="*/ 16 h 7380"/>
              <a:gd name="T12" fmla="*/ 0 w 32870"/>
              <a:gd name="T13" fmla="*/ 2226 h 7380"/>
            </a:gdLst>
            <a:ahLst/>
            <a:cxnLst>
              <a:cxn ang="0">
                <a:pos x="T0" y="T1"/>
              </a:cxn>
              <a:cxn ang="0">
                <a:pos x="T2" y="T3"/>
              </a:cxn>
              <a:cxn ang="0">
                <a:pos x="T4" y="T5"/>
              </a:cxn>
              <a:cxn ang="0">
                <a:pos x="T6" y="T7"/>
              </a:cxn>
              <a:cxn ang="0">
                <a:pos x="T8" y="T9"/>
              </a:cxn>
              <a:cxn ang="0">
                <a:pos x="T10" y="T11"/>
              </a:cxn>
              <a:cxn ang="0">
                <a:pos x="T12" y="T13"/>
              </a:cxn>
            </a:cxnLst>
            <a:rect l="0" t="0" r="r" b="b"/>
            <a:pathLst>
              <a:path w="32870" h="7380">
                <a:moveTo>
                  <a:pt x="0" y="2226"/>
                </a:moveTo>
                <a:lnTo>
                  <a:pt x="0" y="7380"/>
                </a:lnTo>
                <a:cubicBezTo>
                  <a:pt x="4241" y="4951"/>
                  <a:pt x="10659" y="4560"/>
                  <a:pt x="14422" y="4565"/>
                </a:cubicBezTo>
                <a:cubicBezTo>
                  <a:pt x="15294" y="4566"/>
                  <a:pt x="23963" y="4563"/>
                  <a:pt x="32870" y="4560"/>
                </a:cubicBezTo>
                <a:lnTo>
                  <a:pt x="32870" y="0"/>
                </a:lnTo>
                <a:cubicBezTo>
                  <a:pt x="23927" y="3"/>
                  <a:pt x="15112" y="8"/>
                  <a:pt x="13779" y="16"/>
                </a:cubicBezTo>
                <a:cubicBezTo>
                  <a:pt x="7620" y="56"/>
                  <a:pt x="3156" y="876"/>
                  <a:pt x="0" y="2226"/>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13">
            <a:extLst>
              <a:ext uri="{FF2B5EF4-FFF2-40B4-BE49-F238E27FC236}">
                <a16:creationId xmlns:a16="http://schemas.microsoft.com/office/drawing/2014/main" id="{E1153FAC-44DF-431E-A26D-60482F426736}"/>
              </a:ext>
              <a:ext uri="{C183D7F6-B498-43B3-948B-1728B52AA6E4}">
                <adec:decorative xmlns:adec="http://schemas.microsoft.com/office/drawing/2017/decorative" val="1"/>
              </a:ext>
            </a:extLst>
          </p:cNvPr>
          <p:cNvSpPr>
            <a:spLocks/>
          </p:cNvSpPr>
          <p:nvPr userDrawn="1"/>
        </p:nvSpPr>
        <p:spPr bwMode="auto">
          <a:xfrm>
            <a:off x="178632" y="180000"/>
            <a:ext cx="11834341" cy="4632577"/>
          </a:xfrm>
          <a:custGeom>
            <a:avLst/>
            <a:gdLst>
              <a:gd name="T0" fmla="*/ 32870 w 32870"/>
              <a:gd name="T1" fmla="*/ 11160 h 12864"/>
              <a:gd name="T2" fmla="*/ 32870 w 32870"/>
              <a:gd name="T3" fmla="*/ 0 h 12864"/>
              <a:gd name="T4" fmla="*/ 11591 w 32870"/>
              <a:gd name="T5" fmla="*/ 0 h 12864"/>
              <a:gd name="T6" fmla="*/ 0 w 32870"/>
              <a:gd name="T7" fmla="*/ 4209 h 12864"/>
              <a:gd name="T8" fmla="*/ 0 w 32870"/>
              <a:gd name="T9" fmla="*/ 12864 h 12864"/>
              <a:gd name="T10" fmla="*/ 13779 w 32870"/>
              <a:gd name="T11" fmla="*/ 10654 h 12864"/>
              <a:gd name="T12" fmla="*/ 32870 w 32870"/>
              <a:gd name="T13" fmla="*/ 10638 h 12864"/>
              <a:gd name="T14" fmla="*/ 32870 w 32870"/>
              <a:gd name="T15" fmla="*/ 11160 h 128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870" h="12864">
                <a:moveTo>
                  <a:pt x="32870" y="11160"/>
                </a:moveTo>
                <a:lnTo>
                  <a:pt x="32870" y="0"/>
                </a:lnTo>
                <a:lnTo>
                  <a:pt x="11591" y="0"/>
                </a:lnTo>
                <a:cubicBezTo>
                  <a:pt x="10879" y="2578"/>
                  <a:pt x="7831" y="4511"/>
                  <a:pt x="0" y="4209"/>
                </a:cubicBezTo>
                <a:lnTo>
                  <a:pt x="0" y="12864"/>
                </a:lnTo>
                <a:cubicBezTo>
                  <a:pt x="3156" y="11514"/>
                  <a:pt x="7620" y="10694"/>
                  <a:pt x="13779" y="10654"/>
                </a:cubicBezTo>
                <a:cubicBezTo>
                  <a:pt x="15112" y="10646"/>
                  <a:pt x="23927" y="10641"/>
                  <a:pt x="32870" y="10638"/>
                </a:cubicBezTo>
                <a:lnTo>
                  <a:pt x="32870" y="1116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720931"/>
            <a:ext cx="8193024" cy="1800000"/>
          </a:xfrm>
        </p:spPr>
        <p:txBody>
          <a:bodyPr anchor="ctr" anchorCtr="0"/>
          <a:lstStyle>
            <a:lvl1pPr algn="r">
              <a:lnSpc>
                <a:spcPct val="95000"/>
              </a:lnSpc>
              <a:defRPr sz="3600">
                <a:solidFill>
                  <a:schemeClr val="bg1"/>
                </a:solidFill>
              </a:defRPr>
            </a:lvl1pPr>
          </a:lstStyle>
          <a:p>
            <a:r>
              <a:rPr lang="fi-FI" dirty="0"/>
              <a:t>Otsikko, Esityksen aloitussivu </a:t>
            </a:r>
            <a:br>
              <a:rPr lang="fi-FI" dirty="0"/>
            </a:br>
            <a:r>
              <a:rPr lang="fi-FI" dirty="0"/>
              <a:t>– </a:t>
            </a:r>
            <a:r>
              <a:rPr lang="fi-FI" dirty="0" err="1"/>
              <a:t>Arial</a:t>
            </a:r>
            <a:r>
              <a:rPr lang="fi-FI" dirty="0"/>
              <a:t> </a:t>
            </a:r>
            <a:r>
              <a:rPr lang="fi-FI" dirty="0" err="1"/>
              <a:t>Bold</a:t>
            </a:r>
            <a:br>
              <a:rPr lang="fi-FI" dirty="0"/>
            </a:br>
            <a:r>
              <a:rPr lang="fi-FI" dirty="0" err="1"/>
              <a:t>max</a:t>
            </a:r>
            <a:r>
              <a:rPr lang="fi-FI" dirty="0"/>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2935458" y="4737495"/>
            <a:ext cx="7068698" cy="642035"/>
          </a:xfrm>
        </p:spPr>
        <p:txBody>
          <a:bodyPr anchor="t" anchorCtr="0"/>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14" name="Päivämäärän paikkamerkki 3">
            <a:extLst>
              <a:ext uri="{FF2B5EF4-FFF2-40B4-BE49-F238E27FC236}">
                <a16:creationId xmlns:a16="http://schemas.microsoft.com/office/drawing/2014/main" id="{39075F1A-02C4-4735-B1E3-C64DC67FE1F0}"/>
              </a:ext>
            </a:extLst>
          </p:cNvPr>
          <p:cNvSpPr>
            <a:spLocks noGrp="1"/>
          </p:cNvSpPr>
          <p:nvPr>
            <p:ph type="dt" sz="half" idx="10"/>
          </p:nvPr>
        </p:nvSpPr>
        <p:spPr>
          <a:xfrm>
            <a:off x="10004156" y="4737495"/>
            <a:ext cx="1240109" cy="642035"/>
          </a:xfrm>
        </p:spPr>
        <p:txBody>
          <a:bodyPr vert="horz" lIns="0" tIns="0" rIns="0" bIns="0" rtlCol="0" anchor="t" anchorCtr="0">
            <a:noAutofit/>
          </a:bodyPr>
          <a:lstStyle>
            <a:lvl1pPr>
              <a:defRPr lang="fi-FI" sz="1600" smtClean="0">
                <a:solidFill>
                  <a:schemeClr val="bg1"/>
                </a:solidFill>
              </a:defRPr>
            </a:lvl1pPr>
          </a:lstStyle>
          <a:p>
            <a:pPr algn="r">
              <a:lnSpc>
                <a:spcPct val="110000"/>
              </a:lnSpc>
              <a:buClr>
                <a:schemeClr val="tx2"/>
              </a:buClr>
            </a:pPr>
            <a:r>
              <a:rPr lang="fi-FI"/>
              <a:t>11.1.2023</a:t>
            </a:r>
            <a:endParaRPr lang="fi-FI" sz="1600" dirty="0">
              <a:solidFill>
                <a:schemeClr val="bg1"/>
              </a:solidFill>
            </a:endParaRPr>
          </a:p>
        </p:txBody>
      </p:sp>
      <p:sp>
        <p:nvSpPr>
          <p:cNvPr id="15" name="Alatunnisteen paikkamerkki 4">
            <a:extLst>
              <a:ext uri="{FF2B5EF4-FFF2-40B4-BE49-F238E27FC236}">
                <a16:creationId xmlns:a16="http://schemas.microsoft.com/office/drawing/2014/main" id="{6BD6B811-C650-4A18-9C6D-CB0DEFCA71A4}"/>
              </a:ext>
            </a:extLst>
          </p:cNvPr>
          <p:cNvSpPr>
            <a:spLocks noGrp="1"/>
          </p:cNvSpPr>
          <p:nvPr>
            <p:ph type="ftr" sz="quarter" idx="11"/>
          </p:nvPr>
        </p:nvSpPr>
        <p:spPr>
          <a:xfrm>
            <a:off x="7091172" y="4459962"/>
            <a:ext cx="4114800" cy="204601"/>
          </a:xfrm>
        </p:spPr>
        <p:txBody>
          <a:bodyPr vert="horz" lIns="0" tIns="0" rIns="0" bIns="0" rtlCol="0" anchor="t" anchorCtr="0">
            <a:noAutofit/>
          </a:bodyPr>
          <a:lstStyle>
            <a:lvl1pPr algn="r">
              <a:defRPr lang="fi-FI" sz="1600" dirty="0" smtClean="0">
                <a:solidFill>
                  <a:schemeClr val="bg1"/>
                </a:solidFill>
              </a:defRPr>
            </a:lvl1pPr>
          </a:lstStyle>
          <a:p>
            <a:pPr>
              <a:lnSpc>
                <a:spcPct val="110000"/>
              </a:lnSpc>
              <a:buClr>
                <a:schemeClr val="tx2"/>
              </a:buClr>
            </a:pPr>
            <a:r>
              <a:rPr lang="fi-FI"/>
              <a:t>Arja Nuutinen</a:t>
            </a:r>
            <a:endParaRPr lang="fi-FI" sz="1600" dirty="0">
              <a:solidFill>
                <a:schemeClr val="bg1"/>
              </a:solidFill>
            </a:endParaRPr>
          </a:p>
        </p:txBody>
      </p:sp>
    </p:spTree>
    <p:extLst>
      <p:ext uri="{BB962C8B-B14F-4D97-AF65-F5344CB8AC3E}">
        <p14:creationId xmlns:p14="http://schemas.microsoft.com/office/powerpoint/2010/main" val="3280479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Osan ylätunniste 3" preserve="1" userDrawn="1">
  <p:cSld name="subtitle_3">
    <p:spTree>
      <p:nvGrpSpPr>
        <p:cNvPr id="1" name=""/>
        <p:cNvGrpSpPr/>
        <p:nvPr/>
      </p:nvGrpSpPr>
      <p:grpSpPr>
        <a:xfrm>
          <a:off x="0" y="0"/>
          <a:ext cx="0" cy="0"/>
          <a:chOff x="0" y="0"/>
          <a:chExt cx="0" cy="0"/>
        </a:xfrm>
      </p:grpSpPr>
      <p:sp>
        <p:nvSpPr>
          <p:cNvPr id="7" name="Freeform 7">
            <a:extLst>
              <a:ext uri="{FF2B5EF4-FFF2-40B4-BE49-F238E27FC236}">
                <a16:creationId xmlns:a16="http://schemas.microsoft.com/office/drawing/2014/main" id="{FCE9B700-78CD-4A46-8766-AF0BB370CAA7}"/>
              </a:ext>
              <a:ext uri="{C183D7F6-B498-43B3-948B-1728B52AA6E4}">
                <adec:decorative xmlns:adec="http://schemas.microsoft.com/office/drawing/2017/decorative" val="1"/>
              </a:ext>
            </a:extLst>
          </p:cNvPr>
          <p:cNvSpPr>
            <a:spLocks/>
          </p:cNvSpPr>
          <p:nvPr userDrawn="1"/>
        </p:nvSpPr>
        <p:spPr bwMode="auto">
          <a:xfrm>
            <a:off x="178632" y="4020341"/>
            <a:ext cx="11834341" cy="2666209"/>
          </a:xfrm>
          <a:custGeom>
            <a:avLst/>
            <a:gdLst>
              <a:gd name="T0" fmla="*/ 0 w 32870"/>
              <a:gd name="T1" fmla="*/ 2673 h 7243"/>
              <a:gd name="T2" fmla="*/ 0 w 32870"/>
              <a:gd name="T3" fmla="*/ 7243 h 7243"/>
              <a:gd name="T4" fmla="*/ 19357 w 32870"/>
              <a:gd name="T5" fmla="*/ 7227 h 7243"/>
              <a:gd name="T6" fmla="*/ 32870 w 32870"/>
              <a:gd name="T7" fmla="*/ 5129 h 7243"/>
              <a:gd name="T8" fmla="*/ 32870 w 32870"/>
              <a:gd name="T9" fmla="*/ 0 h 7243"/>
              <a:gd name="T10" fmla="*/ 18713 w 32870"/>
              <a:gd name="T11" fmla="*/ 2667 h 7243"/>
              <a:gd name="T12" fmla="*/ 0 w 32870"/>
              <a:gd name="T13" fmla="*/ 2673 h 7243"/>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 name="connsiteX0" fmla="*/ 0 w 10000"/>
              <a:gd name="connsiteY0" fmla="*/ 3690 h 10000"/>
              <a:gd name="connsiteX1" fmla="*/ 0 w 10000"/>
              <a:gd name="connsiteY1" fmla="*/ 10000 h 10000"/>
              <a:gd name="connsiteX2" fmla="*/ 5889 w 10000"/>
              <a:gd name="connsiteY2" fmla="*/ 9978 h 10000"/>
              <a:gd name="connsiteX3" fmla="*/ 10000 w 10000"/>
              <a:gd name="connsiteY3" fmla="*/ 7081 h 10000"/>
              <a:gd name="connsiteX4" fmla="*/ 10000 w 10000"/>
              <a:gd name="connsiteY4" fmla="*/ 0 h 10000"/>
              <a:gd name="connsiteX5" fmla="*/ 5697 w 10000"/>
              <a:gd name="connsiteY5" fmla="*/ 3613 h 10000"/>
              <a:gd name="connsiteX6" fmla="*/ 0 w 10000"/>
              <a:gd name="connsiteY6" fmla="*/ 369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0" y="3690"/>
                </a:moveTo>
                <a:lnTo>
                  <a:pt x="0" y="10000"/>
                </a:lnTo>
                <a:lnTo>
                  <a:pt x="5889" y="9978"/>
                </a:lnTo>
                <a:cubicBezTo>
                  <a:pt x="7711" y="9924"/>
                  <a:pt x="9045" y="8853"/>
                  <a:pt x="10000" y="7081"/>
                </a:cubicBezTo>
                <a:lnTo>
                  <a:pt x="10000" y="0"/>
                </a:lnTo>
                <a:cubicBezTo>
                  <a:pt x="8680" y="2670"/>
                  <a:pt x="6906" y="3414"/>
                  <a:pt x="5697" y="3613"/>
                </a:cubicBezTo>
                <a:lnTo>
                  <a:pt x="0" y="3690"/>
                </a:lnTo>
                <a:close/>
              </a:path>
            </a:pathLst>
          </a:custGeom>
          <a:solidFill>
            <a:srgbClr val="D964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6">
            <a:extLst>
              <a:ext uri="{FF2B5EF4-FFF2-40B4-BE49-F238E27FC236}">
                <a16:creationId xmlns:a16="http://schemas.microsoft.com/office/drawing/2014/main" id="{66D37437-23D8-4818-9C76-1C816B5145AB}"/>
              </a:ext>
              <a:ext uri="{C183D7F6-B498-43B3-948B-1728B52AA6E4}">
                <adec:decorative xmlns:adec="http://schemas.microsoft.com/office/drawing/2017/decorative" val="1"/>
              </a:ext>
            </a:extLst>
          </p:cNvPr>
          <p:cNvSpPr>
            <a:spLocks/>
          </p:cNvSpPr>
          <p:nvPr userDrawn="1"/>
        </p:nvSpPr>
        <p:spPr bwMode="auto">
          <a:xfrm>
            <a:off x="178632" y="180000"/>
            <a:ext cx="11834341" cy="4856905"/>
          </a:xfrm>
          <a:custGeom>
            <a:avLst/>
            <a:gdLst>
              <a:gd name="T0" fmla="*/ 0 w 32870"/>
              <a:gd name="T1" fmla="*/ 0 h 13403"/>
              <a:gd name="T2" fmla="*/ 0 w 32870"/>
              <a:gd name="T3" fmla="*/ 13403 h 13403"/>
              <a:gd name="T4" fmla="*/ 18713 w 32870"/>
              <a:gd name="T5" fmla="*/ 13397 h 13403"/>
              <a:gd name="T6" fmla="*/ 32870 w 32870"/>
              <a:gd name="T7" fmla="*/ 10730 h 13403"/>
              <a:gd name="T8" fmla="*/ 32870 w 32870"/>
              <a:gd name="T9" fmla="*/ 0 h 13403"/>
              <a:gd name="T10" fmla="*/ 0 w 32870"/>
              <a:gd name="T11" fmla="*/ 0 h 13403"/>
            </a:gdLst>
            <a:ahLst/>
            <a:cxnLst>
              <a:cxn ang="0">
                <a:pos x="T0" y="T1"/>
              </a:cxn>
              <a:cxn ang="0">
                <a:pos x="T2" y="T3"/>
              </a:cxn>
              <a:cxn ang="0">
                <a:pos x="T4" y="T5"/>
              </a:cxn>
              <a:cxn ang="0">
                <a:pos x="T6" y="T7"/>
              </a:cxn>
              <a:cxn ang="0">
                <a:pos x="T8" y="T9"/>
              </a:cxn>
              <a:cxn ang="0">
                <a:pos x="T10" y="T11"/>
              </a:cxn>
            </a:cxnLst>
            <a:rect l="0" t="0" r="r" b="b"/>
            <a:pathLst>
              <a:path w="32870" h="13403">
                <a:moveTo>
                  <a:pt x="0" y="0"/>
                </a:moveTo>
                <a:lnTo>
                  <a:pt x="0" y="13403"/>
                </a:lnTo>
                <a:cubicBezTo>
                  <a:pt x="9000" y="13399"/>
                  <a:pt x="17833" y="13396"/>
                  <a:pt x="18713" y="13397"/>
                </a:cubicBezTo>
                <a:cubicBezTo>
                  <a:pt x="22399" y="13403"/>
                  <a:pt x="28631" y="13027"/>
                  <a:pt x="32870" y="10730"/>
                </a:cubicBezTo>
                <a:lnTo>
                  <a:pt x="32870" y="0"/>
                </a:lnTo>
                <a:lnTo>
                  <a:pt x="0" y="0"/>
                </a:lnTo>
                <a:close/>
              </a:path>
            </a:pathLst>
          </a:custGeom>
          <a:solidFill>
            <a:srgbClr val="BE5A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dirty="0"/>
              <a:t>Väliotsikkosivu </a:t>
            </a:r>
            <a:br>
              <a:rPr lang="fi-FI" dirty="0"/>
            </a:br>
            <a:r>
              <a:rPr lang="fi-FI" dirty="0"/>
              <a:t>esityksen jäsentämiseen </a:t>
            </a:r>
            <a:br>
              <a:rPr lang="fi-FI" dirty="0"/>
            </a:br>
            <a:r>
              <a:rPr lang="fi-FI" dirty="0" err="1"/>
              <a:t>max</a:t>
            </a:r>
            <a:r>
              <a:rPr lang="fi-FI" dirty="0"/>
              <a:t>. 3 riviä</a:t>
            </a:r>
          </a:p>
        </p:txBody>
      </p:sp>
    </p:spTree>
    <p:extLst>
      <p:ext uri="{BB962C8B-B14F-4D97-AF65-F5344CB8AC3E}">
        <p14:creationId xmlns:p14="http://schemas.microsoft.com/office/powerpoint/2010/main" val="3938516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Osan ylätunniste 4" preserve="1" userDrawn="1">
  <p:cSld name="subtitle_4">
    <p:spTree>
      <p:nvGrpSpPr>
        <p:cNvPr id="1" name=""/>
        <p:cNvGrpSpPr/>
        <p:nvPr/>
      </p:nvGrpSpPr>
      <p:grpSpPr>
        <a:xfrm>
          <a:off x="0" y="0"/>
          <a:ext cx="0" cy="0"/>
          <a:chOff x="0" y="0"/>
          <a:chExt cx="0" cy="0"/>
        </a:xfrm>
      </p:grpSpPr>
      <p:grpSp>
        <p:nvGrpSpPr>
          <p:cNvPr id="8" name="Ryhmä 7">
            <a:extLst>
              <a:ext uri="{FF2B5EF4-FFF2-40B4-BE49-F238E27FC236}">
                <a16:creationId xmlns:a16="http://schemas.microsoft.com/office/drawing/2014/main" id="{699CDD43-C904-4C83-89E3-B4A65DCAA1D9}"/>
              </a:ext>
              <a:ext uri="{C183D7F6-B498-43B3-948B-1728B52AA6E4}">
                <adec:decorative xmlns:adec="http://schemas.microsoft.com/office/drawing/2017/decorative" val="1"/>
              </a:ext>
            </a:extLst>
          </p:cNvPr>
          <p:cNvGrpSpPr/>
          <p:nvPr userDrawn="1"/>
        </p:nvGrpSpPr>
        <p:grpSpPr>
          <a:xfrm>
            <a:off x="178632" y="180000"/>
            <a:ext cx="11834341" cy="6488159"/>
            <a:chOff x="178632" y="172167"/>
            <a:chExt cx="11834341" cy="6488159"/>
          </a:xfrm>
        </p:grpSpPr>
        <p:sp>
          <p:nvSpPr>
            <p:cNvPr id="9" name="Freeform 12">
              <a:extLst>
                <a:ext uri="{FF2B5EF4-FFF2-40B4-BE49-F238E27FC236}">
                  <a16:creationId xmlns:a16="http://schemas.microsoft.com/office/drawing/2014/main" id="{90CE7767-6758-4913-9796-391DDD99B57F}"/>
                </a:ext>
                <a:ext uri="{C183D7F6-B498-43B3-948B-1728B52AA6E4}">
                  <adec:decorative xmlns:adec="http://schemas.microsoft.com/office/drawing/2017/decorative" val="1"/>
                </a:ext>
              </a:extLst>
            </p:cNvPr>
            <p:cNvSpPr>
              <a:spLocks/>
            </p:cNvSpPr>
            <p:nvPr userDrawn="1"/>
          </p:nvSpPr>
          <p:spPr bwMode="auto">
            <a:xfrm>
              <a:off x="178632" y="3955066"/>
              <a:ext cx="11834341" cy="2705260"/>
            </a:xfrm>
            <a:custGeom>
              <a:avLst/>
              <a:gdLst>
                <a:gd name="T0" fmla="*/ 0 w 32870"/>
                <a:gd name="T1" fmla="*/ 2226 h 7510"/>
                <a:gd name="T2" fmla="*/ 0 w 32870"/>
                <a:gd name="T3" fmla="*/ 7510 h 7510"/>
                <a:gd name="T4" fmla="*/ 14422 w 32870"/>
                <a:gd name="T5" fmla="*/ 4695 h 7510"/>
                <a:gd name="T6" fmla="*/ 32870 w 32870"/>
                <a:gd name="T7" fmla="*/ 4690 h 7510"/>
                <a:gd name="T8" fmla="*/ 32870 w 32870"/>
                <a:gd name="T9" fmla="*/ 0 h 7510"/>
                <a:gd name="T10" fmla="*/ 13779 w 32870"/>
                <a:gd name="T11" fmla="*/ 16 h 7510"/>
                <a:gd name="T12" fmla="*/ 0 w 32870"/>
                <a:gd name="T13" fmla="*/ 2226 h 7510"/>
              </a:gdLst>
              <a:ahLst/>
              <a:cxnLst>
                <a:cxn ang="0">
                  <a:pos x="T0" y="T1"/>
                </a:cxn>
                <a:cxn ang="0">
                  <a:pos x="T2" y="T3"/>
                </a:cxn>
                <a:cxn ang="0">
                  <a:pos x="T4" y="T5"/>
                </a:cxn>
                <a:cxn ang="0">
                  <a:pos x="T6" y="T7"/>
                </a:cxn>
                <a:cxn ang="0">
                  <a:pos x="T8" y="T9"/>
                </a:cxn>
                <a:cxn ang="0">
                  <a:pos x="T10" y="T11"/>
                </a:cxn>
                <a:cxn ang="0">
                  <a:pos x="T12" y="T13"/>
                </a:cxn>
              </a:cxnLst>
              <a:rect l="0" t="0" r="r" b="b"/>
              <a:pathLst>
                <a:path w="32870" h="7510">
                  <a:moveTo>
                    <a:pt x="0" y="2226"/>
                  </a:moveTo>
                  <a:lnTo>
                    <a:pt x="0" y="7510"/>
                  </a:lnTo>
                  <a:cubicBezTo>
                    <a:pt x="4241" y="5081"/>
                    <a:pt x="10659" y="4690"/>
                    <a:pt x="14422" y="4695"/>
                  </a:cubicBezTo>
                  <a:cubicBezTo>
                    <a:pt x="15294" y="4696"/>
                    <a:pt x="23963" y="4693"/>
                    <a:pt x="32870" y="4690"/>
                  </a:cubicBezTo>
                  <a:lnTo>
                    <a:pt x="32870" y="0"/>
                  </a:lnTo>
                  <a:cubicBezTo>
                    <a:pt x="23927" y="3"/>
                    <a:pt x="15112" y="8"/>
                    <a:pt x="13779" y="16"/>
                  </a:cubicBezTo>
                  <a:cubicBezTo>
                    <a:pt x="7620" y="56"/>
                    <a:pt x="3156" y="876"/>
                    <a:pt x="0" y="2226"/>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13">
              <a:extLst>
                <a:ext uri="{FF2B5EF4-FFF2-40B4-BE49-F238E27FC236}">
                  <a16:creationId xmlns:a16="http://schemas.microsoft.com/office/drawing/2014/main" id="{C7A82CFE-FC2A-469E-AAFA-303040F09FCA}"/>
                </a:ext>
                <a:ext uri="{C183D7F6-B498-43B3-948B-1728B52AA6E4}">
                  <adec:decorative xmlns:adec="http://schemas.microsoft.com/office/drawing/2017/decorative" val="1"/>
                </a:ext>
              </a:extLst>
            </p:cNvPr>
            <p:cNvSpPr>
              <a:spLocks/>
            </p:cNvSpPr>
            <p:nvPr userDrawn="1"/>
          </p:nvSpPr>
          <p:spPr bwMode="auto">
            <a:xfrm>
              <a:off x="178632" y="172167"/>
              <a:ext cx="11834341" cy="4632577"/>
            </a:xfrm>
            <a:custGeom>
              <a:avLst/>
              <a:gdLst>
                <a:gd name="T0" fmla="*/ 0 w 32870"/>
                <a:gd name="T1" fmla="*/ 0 h 12864"/>
                <a:gd name="T2" fmla="*/ 0 w 32870"/>
                <a:gd name="T3" fmla="*/ 12864 h 12864"/>
                <a:gd name="T4" fmla="*/ 13779 w 32870"/>
                <a:gd name="T5" fmla="*/ 10654 h 12864"/>
                <a:gd name="T6" fmla="*/ 32870 w 32870"/>
                <a:gd name="T7" fmla="*/ 10638 h 12864"/>
                <a:gd name="T8" fmla="*/ 32870 w 32870"/>
                <a:gd name="T9" fmla="*/ 0 h 12864"/>
                <a:gd name="T10" fmla="*/ 0 w 32870"/>
                <a:gd name="T11" fmla="*/ 0 h 12864"/>
              </a:gdLst>
              <a:ahLst/>
              <a:cxnLst>
                <a:cxn ang="0">
                  <a:pos x="T0" y="T1"/>
                </a:cxn>
                <a:cxn ang="0">
                  <a:pos x="T2" y="T3"/>
                </a:cxn>
                <a:cxn ang="0">
                  <a:pos x="T4" y="T5"/>
                </a:cxn>
                <a:cxn ang="0">
                  <a:pos x="T6" y="T7"/>
                </a:cxn>
                <a:cxn ang="0">
                  <a:pos x="T8" y="T9"/>
                </a:cxn>
                <a:cxn ang="0">
                  <a:pos x="T10" y="T11"/>
                </a:cxn>
              </a:cxnLst>
              <a:rect l="0" t="0" r="r" b="b"/>
              <a:pathLst>
                <a:path w="32870" h="12864">
                  <a:moveTo>
                    <a:pt x="0" y="0"/>
                  </a:moveTo>
                  <a:lnTo>
                    <a:pt x="0" y="12864"/>
                  </a:lnTo>
                  <a:cubicBezTo>
                    <a:pt x="3156" y="11514"/>
                    <a:pt x="7620" y="10694"/>
                    <a:pt x="13779" y="10654"/>
                  </a:cubicBezTo>
                  <a:cubicBezTo>
                    <a:pt x="15112" y="10646"/>
                    <a:pt x="23927" y="10641"/>
                    <a:pt x="32870" y="10638"/>
                  </a:cubicBezTo>
                  <a:lnTo>
                    <a:pt x="32870" y="0"/>
                  </a:lnTo>
                  <a:lnTo>
                    <a:pt x="0" y="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dirty="0"/>
              <a:t>Väliotsikkosivu </a:t>
            </a:r>
            <a:br>
              <a:rPr lang="fi-FI" dirty="0"/>
            </a:br>
            <a:r>
              <a:rPr lang="fi-FI" dirty="0"/>
              <a:t>esityksen jäsentämiseen </a:t>
            </a:r>
            <a:br>
              <a:rPr lang="fi-FI" dirty="0"/>
            </a:br>
            <a:r>
              <a:rPr lang="fi-FI" dirty="0" err="1"/>
              <a:t>max</a:t>
            </a:r>
            <a:r>
              <a:rPr lang="fi-FI" dirty="0"/>
              <a:t>. 3 riviä</a:t>
            </a:r>
          </a:p>
        </p:txBody>
      </p:sp>
    </p:spTree>
    <p:extLst>
      <p:ext uri="{BB962C8B-B14F-4D97-AF65-F5344CB8AC3E}">
        <p14:creationId xmlns:p14="http://schemas.microsoft.com/office/powerpoint/2010/main" val="24069926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Osan ylätunniste 5" preserve="1" userDrawn="1">
  <p:cSld name="subtitle_5">
    <p:spTree>
      <p:nvGrpSpPr>
        <p:cNvPr id="1" name=""/>
        <p:cNvGrpSpPr/>
        <p:nvPr/>
      </p:nvGrpSpPr>
      <p:grpSpPr>
        <a:xfrm>
          <a:off x="0" y="0"/>
          <a:ext cx="0" cy="0"/>
          <a:chOff x="0" y="0"/>
          <a:chExt cx="0" cy="0"/>
        </a:xfrm>
      </p:grpSpPr>
      <p:grpSp>
        <p:nvGrpSpPr>
          <p:cNvPr id="8" name="Ryhmä 7">
            <a:extLst>
              <a:ext uri="{FF2B5EF4-FFF2-40B4-BE49-F238E27FC236}">
                <a16:creationId xmlns:a16="http://schemas.microsoft.com/office/drawing/2014/main" id="{699CDD43-C904-4C83-89E3-B4A65DCAA1D9}"/>
              </a:ext>
              <a:ext uri="{C183D7F6-B498-43B3-948B-1728B52AA6E4}">
                <adec:decorative xmlns:adec="http://schemas.microsoft.com/office/drawing/2017/decorative" val="1"/>
              </a:ext>
            </a:extLst>
          </p:cNvPr>
          <p:cNvGrpSpPr/>
          <p:nvPr userDrawn="1"/>
        </p:nvGrpSpPr>
        <p:grpSpPr>
          <a:xfrm>
            <a:off x="178632" y="180000"/>
            <a:ext cx="11834341" cy="6488159"/>
            <a:chOff x="178632" y="172167"/>
            <a:chExt cx="11834341" cy="6488159"/>
          </a:xfrm>
        </p:grpSpPr>
        <p:sp>
          <p:nvSpPr>
            <p:cNvPr id="9" name="Freeform 12">
              <a:extLst>
                <a:ext uri="{FF2B5EF4-FFF2-40B4-BE49-F238E27FC236}">
                  <a16:creationId xmlns:a16="http://schemas.microsoft.com/office/drawing/2014/main" id="{90CE7767-6758-4913-9796-391DDD99B57F}"/>
                </a:ext>
                <a:ext uri="{C183D7F6-B498-43B3-948B-1728B52AA6E4}">
                  <adec:decorative xmlns:adec="http://schemas.microsoft.com/office/drawing/2017/decorative" val="1"/>
                </a:ext>
              </a:extLst>
            </p:cNvPr>
            <p:cNvSpPr>
              <a:spLocks/>
            </p:cNvSpPr>
            <p:nvPr userDrawn="1"/>
          </p:nvSpPr>
          <p:spPr bwMode="auto">
            <a:xfrm>
              <a:off x="178632" y="3955066"/>
              <a:ext cx="11834341" cy="2705260"/>
            </a:xfrm>
            <a:custGeom>
              <a:avLst/>
              <a:gdLst>
                <a:gd name="T0" fmla="*/ 0 w 32870"/>
                <a:gd name="T1" fmla="*/ 2226 h 7510"/>
                <a:gd name="T2" fmla="*/ 0 w 32870"/>
                <a:gd name="T3" fmla="*/ 7510 h 7510"/>
                <a:gd name="T4" fmla="*/ 14422 w 32870"/>
                <a:gd name="T5" fmla="*/ 4695 h 7510"/>
                <a:gd name="T6" fmla="*/ 32870 w 32870"/>
                <a:gd name="T7" fmla="*/ 4690 h 7510"/>
                <a:gd name="T8" fmla="*/ 32870 w 32870"/>
                <a:gd name="T9" fmla="*/ 0 h 7510"/>
                <a:gd name="T10" fmla="*/ 13779 w 32870"/>
                <a:gd name="T11" fmla="*/ 16 h 7510"/>
                <a:gd name="T12" fmla="*/ 0 w 32870"/>
                <a:gd name="T13" fmla="*/ 2226 h 7510"/>
              </a:gdLst>
              <a:ahLst/>
              <a:cxnLst>
                <a:cxn ang="0">
                  <a:pos x="T0" y="T1"/>
                </a:cxn>
                <a:cxn ang="0">
                  <a:pos x="T2" y="T3"/>
                </a:cxn>
                <a:cxn ang="0">
                  <a:pos x="T4" y="T5"/>
                </a:cxn>
                <a:cxn ang="0">
                  <a:pos x="T6" y="T7"/>
                </a:cxn>
                <a:cxn ang="0">
                  <a:pos x="T8" y="T9"/>
                </a:cxn>
                <a:cxn ang="0">
                  <a:pos x="T10" y="T11"/>
                </a:cxn>
                <a:cxn ang="0">
                  <a:pos x="T12" y="T13"/>
                </a:cxn>
              </a:cxnLst>
              <a:rect l="0" t="0" r="r" b="b"/>
              <a:pathLst>
                <a:path w="32870" h="7510">
                  <a:moveTo>
                    <a:pt x="0" y="2226"/>
                  </a:moveTo>
                  <a:lnTo>
                    <a:pt x="0" y="7510"/>
                  </a:lnTo>
                  <a:cubicBezTo>
                    <a:pt x="4241" y="5081"/>
                    <a:pt x="10659" y="4690"/>
                    <a:pt x="14422" y="4695"/>
                  </a:cubicBezTo>
                  <a:cubicBezTo>
                    <a:pt x="15294" y="4696"/>
                    <a:pt x="23963" y="4693"/>
                    <a:pt x="32870" y="4690"/>
                  </a:cubicBezTo>
                  <a:lnTo>
                    <a:pt x="32870" y="0"/>
                  </a:lnTo>
                  <a:cubicBezTo>
                    <a:pt x="23927" y="3"/>
                    <a:pt x="15112" y="8"/>
                    <a:pt x="13779" y="16"/>
                  </a:cubicBezTo>
                  <a:cubicBezTo>
                    <a:pt x="7620" y="56"/>
                    <a:pt x="3156" y="876"/>
                    <a:pt x="0" y="2226"/>
                  </a:cubicBezTo>
                  <a:close/>
                </a:path>
              </a:pathLst>
            </a:custGeom>
            <a:solidFill>
              <a:srgbClr val="B6B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13">
              <a:extLst>
                <a:ext uri="{FF2B5EF4-FFF2-40B4-BE49-F238E27FC236}">
                  <a16:creationId xmlns:a16="http://schemas.microsoft.com/office/drawing/2014/main" id="{C7A82CFE-FC2A-469E-AAFA-303040F09FCA}"/>
                </a:ext>
                <a:ext uri="{C183D7F6-B498-43B3-948B-1728B52AA6E4}">
                  <adec:decorative xmlns:adec="http://schemas.microsoft.com/office/drawing/2017/decorative" val="1"/>
                </a:ext>
              </a:extLst>
            </p:cNvPr>
            <p:cNvSpPr>
              <a:spLocks/>
            </p:cNvSpPr>
            <p:nvPr userDrawn="1"/>
          </p:nvSpPr>
          <p:spPr bwMode="auto">
            <a:xfrm>
              <a:off x="178632" y="172167"/>
              <a:ext cx="11834341" cy="4632577"/>
            </a:xfrm>
            <a:custGeom>
              <a:avLst/>
              <a:gdLst>
                <a:gd name="T0" fmla="*/ 0 w 32870"/>
                <a:gd name="T1" fmla="*/ 0 h 12864"/>
                <a:gd name="T2" fmla="*/ 0 w 32870"/>
                <a:gd name="T3" fmla="*/ 12864 h 12864"/>
                <a:gd name="T4" fmla="*/ 13779 w 32870"/>
                <a:gd name="T5" fmla="*/ 10654 h 12864"/>
                <a:gd name="T6" fmla="*/ 32870 w 32870"/>
                <a:gd name="T7" fmla="*/ 10638 h 12864"/>
                <a:gd name="T8" fmla="*/ 32870 w 32870"/>
                <a:gd name="T9" fmla="*/ 0 h 12864"/>
                <a:gd name="T10" fmla="*/ 0 w 32870"/>
                <a:gd name="T11" fmla="*/ 0 h 12864"/>
              </a:gdLst>
              <a:ahLst/>
              <a:cxnLst>
                <a:cxn ang="0">
                  <a:pos x="T0" y="T1"/>
                </a:cxn>
                <a:cxn ang="0">
                  <a:pos x="T2" y="T3"/>
                </a:cxn>
                <a:cxn ang="0">
                  <a:pos x="T4" y="T5"/>
                </a:cxn>
                <a:cxn ang="0">
                  <a:pos x="T6" y="T7"/>
                </a:cxn>
                <a:cxn ang="0">
                  <a:pos x="T8" y="T9"/>
                </a:cxn>
                <a:cxn ang="0">
                  <a:pos x="T10" y="T11"/>
                </a:cxn>
              </a:cxnLst>
              <a:rect l="0" t="0" r="r" b="b"/>
              <a:pathLst>
                <a:path w="32870" h="12864">
                  <a:moveTo>
                    <a:pt x="0" y="0"/>
                  </a:moveTo>
                  <a:lnTo>
                    <a:pt x="0" y="12864"/>
                  </a:lnTo>
                  <a:cubicBezTo>
                    <a:pt x="3156" y="11514"/>
                    <a:pt x="7620" y="10694"/>
                    <a:pt x="13779" y="10654"/>
                  </a:cubicBezTo>
                  <a:cubicBezTo>
                    <a:pt x="15112" y="10646"/>
                    <a:pt x="23927" y="10641"/>
                    <a:pt x="32870" y="10638"/>
                  </a:cubicBezTo>
                  <a:lnTo>
                    <a:pt x="32870" y="0"/>
                  </a:lnTo>
                  <a:lnTo>
                    <a:pt x="0" y="0"/>
                  </a:lnTo>
                  <a:close/>
                </a:path>
              </a:pathLst>
            </a:custGeom>
            <a:solidFill>
              <a:srgbClr val="5A81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dirty="0"/>
              <a:t>Väliotsikkosivu </a:t>
            </a:r>
            <a:br>
              <a:rPr lang="fi-FI" dirty="0"/>
            </a:br>
            <a:r>
              <a:rPr lang="fi-FI" dirty="0"/>
              <a:t>esityksen jäsentämiseen </a:t>
            </a:r>
            <a:br>
              <a:rPr lang="fi-FI" dirty="0"/>
            </a:br>
            <a:r>
              <a:rPr lang="fi-FI" dirty="0" err="1"/>
              <a:t>max</a:t>
            </a:r>
            <a:r>
              <a:rPr lang="fi-FI" dirty="0"/>
              <a:t>. 3 riviä</a:t>
            </a:r>
          </a:p>
        </p:txBody>
      </p:sp>
    </p:spTree>
    <p:extLst>
      <p:ext uri="{BB962C8B-B14F-4D97-AF65-F5344CB8AC3E}">
        <p14:creationId xmlns:p14="http://schemas.microsoft.com/office/powerpoint/2010/main" val="210568055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Osan ylätunniste 6" preserve="1" userDrawn="1">
  <p:cSld name="subtitle_7">
    <p:spTree>
      <p:nvGrpSpPr>
        <p:cNvPr id="1" name=""/>
        <p:cNvGrpSpPr/>
        <p:nvPr/>
      </p:nvGrpSpPr>
      <p:grpSpPr>
        <a:xfrm>
          <a:off x="0" y="0"/>
          <a:ext cx="0" cy="0"/>
          <a:chOff x="0" y="0"/>
          <a:chExt cx="0" cy="0"/>
        </a:xfrm>
      </p:grpSpPr>
      <p:sp>
        <p:nvSpPr>
          <p:cNvPr id="9" name="Freeform 12">
            <a:extLst>
              <a:ext uri="{FF2B5EF4-FFF2-40B4-BE49-F238E27FC236}">
                <a16:creationId xmlns:a16="http://schemas.microsoft.com/office/drawing/2014/main" id="{90CE7767-6758-4913-9796-391DDD99B57F}"/>
              </a:ext>
              <a:ext uri="{C183D7F6-B498-43B3-948B-1728B52AA6E4}">
                <adec:decorative xmlns:adec="http://schemas.microsoft.com/office/drawing/2017/decorative" val="1"/>
              </a:ext>
            </a:extLst>
          </p:cNvPr>
          <p:cNvSpPr>
            <a:spLocks/>
          </p:cNvSpPr>
          <p:nvPr userDrawn="1"/>
        </p:nvSpPr>
        <p:spPr bwMode="auto">
          <a:xfrm>
            <a:off x="178632" y="3962899"/>
            <a:ext cx="11834341" cy="2705260"/>
          </a:xfrm>
          <a:custGeom>
            <a:avLst/>
            <a:gdLst>
              <a:gd name="T0" fmla="*/ 0 w 32870"/>
              <a:gd name="T1" fmla="*/ 2226 h 7510"/>
              <a:gd name="T2" fmla="*/ 0 w 32870"/>
              <a:gd name="T3" fmla="*/ 7510 h 7510"/>
              <a:gd name="T4" fmla="*/ 14422 w 32870"/>
              <a:gd name="T5" fmla="*/ 4695 h 7510"/>
              <a:gd name="T6" fmla="*/ 32870 w 32870"/>
              <a:gd name="T7" fmla="*/ 4690 h 7510"/>
              <a:gd name="T8" fmla="*/ 32870 w 32870"/>
              <a:gd name="T9" fmla="*/ 0 h 7510"/>
              <a:gd name="T10" fmla="*/ 13779 w 32870"/>
              <a:gd name="T11" fmla="*/ 16 h 7510"/>
              <a:gd name="T12" fmla="*/ 0 w 32870"/>
              <a:gd name="T13" fmla="*/ 2226 h 7510"/>
            </a:gdLst>
            <a:ahLst/>
            <a:cxnLst>
              <a:cxn ang="0">
                <a:pos x="T0" y="T1"/>
              </a:cxn>
              <a:cxn ang="0">
                <a:pos x="T2" y="T3"/>
              </a:cxn>
              <a:cxn ang="0">
                <a:pos x="T4" y="T5"/>
              </a:cxn>
              <a:cxn ang="0">
                <a:pos x="T6" y="T7"/>
              </a:cxn>
              <a:cxn ang="0">
                <a:pos x="T8" y="T9"/>
              </a:cxn>
              <a:cxn ang="0">
                <a:pos x="T10" y="T11"/>
              </a:cxn>
              <a:cxn ang="0">
                <a:pos x="T12" y="T13"/>
              </a:cxn>
            </a:cxnLst>
            <a:rect l="0" t="0" r="r" b="b"/>
            <a:pathLst>
              <a:path w="32870" h="7510">
                <a:moveTo>
                  <a:pt x="0" y="2226"/>
                </a:moveTo>
                <a:lnTo>
                  <a:pt x="0" y="7510"/>
                </a:lnTo>
                <a:cubicBezTo>
                  <a:pt x="4241" y="5081"/>
                  <a:pt x="10659" y="4690"/>
                  <a:pt x="14422" y="4695"/>
                </a:cubicBezTo>
                <a:cubicBezTo>
                  <a:pt x="15294" y="4696"/>
                  <a:pt x="23963" y="4693"/>
                  <a:pt x="32870" y="4690"/>
                </a:cubicBezTo>
                <a:lnTo>
                  <a:pt x="32870" y="0"/>
                </a:lnTo>
                <a:cubicBezTo>
                  <a:pt x="23927" y="3"/>
                  <a:pt x="15112" y="8"/>
                  <a:pt x="13779" y="16"/>
                </a:cubicBezTo>
                <a:cubicBezTo>
                  <a:pt x="7620" y="56"/>
                  <a:pt x="3156" y="876"/>
                  <a:pt x="0" y="2226"/>
                </a:cubicBezTo>
                <a:close/>
              </a:path>
            </a:pathLst>
          </a:custGeom>
          <a:solidFill>
            <a:srgbClr val="D964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13">
            <a:extLst>
              <a:ext uri="{FF2B5EF4-FFF2-40B4-BE49-F238E27FC236}">
                <a16:creationId xmlns:a16="http://schemas.microsoft.com/office/drawing/2014/main" id="{C7A82CFE-FC2A-469E-AAFA-303040F09FCA}"/>
              </a:ext>
              <a:ext uri="{C183D7F6-B498-43B3-948B-1728B52AA6E4}">
                <adec:decorative xmlns:adec="http://schemas.microsoft.com/office/drawing/2017/decorative" val="1"/>
              </a:ext>
            </a:extLst>
          </p:cNvPr>
          <p:cNvSpPr>
            <a:spLocks/>
          </p:cNvSpPr>
          <p:nvPr userDrawn="1"/>
        </p:nvSpPr>
        <p:spPr bwMode="auto">
          <a:xfrm>
            <a:off x="178632" y="180000"/>
            <a:ext cx="11834341" cy="4632577"/>
          </a:xfrm>
          <a:custGeom>
            <a:avLst/>
            <a:gdLst>
              <a:gd name="T0" fmla="*/ 0 w 32870"/>
              <a:gd name="T1" fmla="*/ 0 h 12864"/>
              <a:gd name="T2" fmla="*/ 0 w 32870"/>
              <a:gd name="T3" fmla="*/ 12864 h 12864"/>
              <a:gd name="T4" fmla="*/ 13779 w 32870"/>
              <a:gd name="T5" fmla="*/ 10654 h 12864"/>
              <a:gd name="T6" fmla="*/ 32870 w 32870"/>
              <a:gd name="T7" fmla="*/ 10638 h 12864"/>
              <a:gd name="T8" fmla="*/ 32870 w 32870"/>
              <a:gd name="T9" fmla="*/ 0 h 12864"/>
              <a:gd name="T10" fmla="*/ 0 w 32870"/>
              <a:gd name="T11" fmla="*/ 0 h 12864"/>
            </a:gdLst>
            <a:ahLst/>
            <a:cxnLst>
              <a:cxn ang="0">
                <a:pos x="T0" y="T1"/>
              </a:cxn>
              <a:cxn ang="0">
                <a:pos x="T2" y="T3"/>
              </a:cxn>
              <a:cxn ang="0">
                <a:pos x="T4" y="T5"/>
              </a:cxn>
              <a:cxn ang="0">
                <a:pos x="T6" y="T7"/>
              </a:cxn>
              <a:cxn ang="0">
                <a:pos x="T8" y="T9"/>
              </a:cxn>
              <a:cxn ang="0">
                <a:pos x="T10" y="T11"/>
              </a:cxn>
            </a:cxnLst>
            <a:rect l="0" t="0" r="r" b="b"/>
            <a:pathLst>
              <a:path w="32870" h="12864">
                <a:moveTo>
                  <a:pt x="0" y="0"/>
                </a:moveTo>
                <a:lnTo>
                  <a:pt x="0" y="12864"/>
                </a:lnTo>
                <a:cubicBezTo>
                  <a:pt x="3156" y="11514"/>
                  <a:pt x="7620" y="10694"/>
                  <a:pt x="13779" y="10654"/>
                </a:cubicBezTo>
                <a:cubicBezTo>
                  <a:pt x="15112" y="10646"/>
                  <a:pt x="23927" y="10641"/>
                  <a:pt x="32870" y="10638"/>
                </a:cubicBezTo>
                <a:lnTo>
                  <a:pt x="32870" y="0"/>
                </a:lnTo>
                <a:lnTo>
                  <a:pt x="0" y="0"/>
                </a:lnTo>
                <a:close/>
              </a:path>
            </a:pathLst>
          </a:custGeom>
          <a:solidFill>
            <a:srgbClr val="BE5A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1519434"/>
            <a:ext cx="7523132" cy="1980640"/>
          </a:xfrm>
        </p:spPr>
        <p:txBody>
          <a:bodyPr anchor="ctr" anchorCtr="0"/>
          <a:lstStyle>
            <a:lvl1pPr>
              <a:lnSpc>
                <a:spcPct val="95000"/>
              </a:lnSpc>
              <a:defRPr sz="4000">
                <a:solidFill>
                  <a:schemeClr val="bg1"/>
                </a:solidFill>
              </a:defRPr>
            </a:lvl1pPr>
          </a:lstStyle>
          <a:p>
            <a:r>
              <a:rPr lang="fi-FI" dirty="0"/>
              <a:t>Väliotsikkosivu </a:t>
            </a:r>
            <a:br>
              <a:rPr lang="fi-FI" dirty="0"/>
            </a:br>
            <a:r>
              <a:rPr lang="fi-FI" dirty="0"/>
              <a:t>esityksen jäsentämiseen </a:t>
            </a:r>
            <a:br>
              <a:rPr lang="fi-FI" dirty="0"/>
            </a:br>
            <a:r>
              <a:rPr lang="fi-FI" dirty="0" err="1"/>
              <a:t>max</a:t>
            </a:r>
            <a:r>
              <a:rPr lang="fi-FI" dirty="0"/>
              <a:t>. 3 riviä</a:t>
            </a:r>
          </a:p>
        </p:txBody>
      </p:sp>
    </p:spTree>
    <p:extLst>
      <p:ext uri="{BB962C8B-B14F-4D97-AF65-F5344CB8AC3E}">
        <p14:creationId xmlns:p14="http://schemas.microsoft.com/office/powerpoint/2010/main" val="21025836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Osan ylätunniste kuva" preserve="1" userDrawn="1">
  <p:cSld name="subtitle_1_picture">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14FF7E8B-4CDF-4CAC-83E6-4DFDE038A75E}"/>
              </a:ext>
              <a:ext uri="{C183D7F6-B498-43B3-948B-1728B52AA6E4}">
                <adec:decorative xmlns:adec="http://schemas.microsoft.com/office/drawing/2017/decorative" val="1"/>
              </a:ext>
            </a:extLst>
          </p:cNvPr>
          <p:cNvSpPr/>
          <p:nvPr userDrawn="1"/>
        </p:nvSpPr>
        <p:spPr>
          <a:xfrm>
            <a:off x="180000" y="180000"/>
            <a:ext cx="9144000" cy="6498000"/>
          </a:xfrm>
          <a:custGeom>
            <a:avLst/>
            <a:gdLst>
              <a:gd name="connsiteX0" fmla="*/ 0 w 9144000"/>
              <a:gd name="connsiteY0" fmla="*/ 0 h 6513234"/>
              <a:gd name="connsiteX1" fmla="*/ 9144000 w 9144000"/>
              <a:gd name="connsiteY1" fmla="*/ 0 h 6513234"/>
              <a:gd name="connsiteX2" fmla="*/ 9144000 w 9144000"/>
              <a:gd name="connsiteY2" fmla="*/ 6513234 h 6513234"/>
              <a:gd name="connsiteX3" fmla="*/ 0 w 9144000"/>
              <a:gd name="connsiteY3" fmla="*/ 6513234 h 6513234"/>
              <a:gd name="connsiteX4" fmla="*/ 0 w 9144000"/>
              <a:gd name="connsiteY4" fmla="*/ 0 h 6513234"/>
              <a:gd name="connsiteX0" fmla="*/ 0 w 9144000"/>
              <a:gd name="connsiteY0" fmla="*/ 0 h 6514355"/>
              <a:gd name="connsiteX1" fmla="*/ 9144000 w 9144000"/>
              <a:gd name="connsiteY1" fmla="*/ 0 h 6514355"/>
              <a:gd name="connsiteX2" fmla="*/ 9144000 w 9144000"/>
              <a:gd name="connsiteY2" fmla="*/ 6513234 h 6514355"/>
              <a:gd name="connsiteX3" fmla="*/ 7431035 w 9144000"/>
              <a:gd name="connsiteY3" fmla="*/ 6514355 h 6514355"/>
              <a:gd name="connsiteX4" fmla="*/ 0 w 9144000"/>
              <a:gd name="connsiteY4" fmla="*/ 6513234 h 6514355"/>
              <a:gd name="connsiteX5" fmla="*/ 0 w 9144000"/>
              <a:gd name="connsiteY5" fmla="*/ 0 h 6514355"/>
              <a:gd name="connsiteX0" fmla="*/ 0 w 9144000"/>
              <a:gd name="connsiteY0" fmla="*/ 0 h 6514355"/>
              <a:gd name="connsiteX1" fmla="*/ 9144000 w 9144000"/>
              <a:gd name="connsiteY1" fmla="*/ 0 h 6514355"/>
              <a:gd name="connsiteX2" fmla="*/ 7431035 w 9144000"/>
              <a:gd name="connsiteY2" fmla="*/ 6514355 h 6514355"/>
              <a:gd name="connsiteX3" fmla="*/ 0 w 9144000"/>
              <a:gd name="connsiteY3" fmla="*/ 6513234 h 6514355"/>
              <a:gd name="connsiteX4" fmla="*/ 0 w 9144000"/>
              <a:gd name="connsiteY4" fmla="*/ 0 h 651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6514355">
                <a:moveTo>
                  <a:pt x="0" y="0"/>
                </a:moveTo>
                <a:lnTo>
                  <a:pt x="9144000" y="0"/>
                </a:lnTo>
                <a:lnTo>
                  <a:pt x="7431035" y="6514355"/>
                </a:lnTo>
                <a:lnTo>
                  <a:pt x="0" y="6513234"/>
                </a:lnTo>
                <a:lnTo>
                  <a:pt x="0" y="0"/>
                </a:lnTo>
                <a:close/>
              </a:path>
            </a:pathLst>
          </a:custGeom>
          <a:solidFill>
            <a:srgbClr val="0038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2451851"/>
            <a:ext cx="6450106" cy="1980640"/>
          </a:xfrm>
        </p:spPr>
        <p:txBody>
          <a:bodyPr anchor="ctr" anchorCtr="0"/>
          <a:lstStyle>
            <a:lvl1pPr>
              <a:lnSpc>
                <a:spcPct val="95000"/>
              </a:lnSpc>
              <a:defRPr sz="4000">
                <a:solidFill>
                  <a:schemeClr val="bg1"/>
                </a:solidFill>
              </a:defRPr>
            </a:lvl1pPr>
          </a:lstStyle>
          <a:p>
            <a:r>
              <a:rPr lang="en-GB" dirty="0" err="1"/>
              <a:t>Kuvallinen</a:t>
            </a:r>
            <a:r>
              <a:rPr lang="en-GB" dirty="0"/>
              <a:t> </a:t>
            </a:r>
            <a:br>
              <a:rPr lang="en-GB" dirty="0"/>
            </a:br>
            <a:r>
              <a:rPr lang="en-GB" dirty="0" err="1"/>
              <a:t>väliotsikkosivu</a:t>
            </a:r>
            <a:r>
              <a:rPr lang="en-GB" dirty="0"/>
              <a:t> </a:t>
            </a:r>
            <a:r>
              <a:rPr lang="en-GB" dirty="0" err="1"/>
              <a:t>esityksen</a:t>
            </a:r>
            <a:r>
              <a:rPr lang="en-GB" dirty="0"/>
              <a:t> </a:t>
            </a:r>
            <a:r>
              <a:rPr lang="en-GB" dirty="0" err="1"/>
              <a:t>jäsentämiseen</a:t>
            </a:r>
            <a:endParaRPr lang="fi-FI" dirty="0"/>
          </a:p>
        </p:txBody>
      </p:sp>
      <p:sp>
        <p:nvSpPr>
          <p:cNvPr id="9" name="Kuvan paikkamerkki 2">
            <a:extLst>
              <a:ext uri="{FF2B5EF4-FFF2-40B4-BE49-F238E27FC236}">
                <a16:creationId xmlns:a16="http://schemas.microsoft.com/office/drawing/2014/main" id="{A1F3F41D-5BA7-4AD3-81B0-B935DD9EF47D}"/>
              </a:ext>
              <a:ext uri="{C183D7F6-B498-43B3-948B-1728B52AA6E4}">
                <adec:decorative xmlns:adec="http://schemas.microsoft.com/office/drawing/2017/decorative" val="1"/>
              </a:ext>
            </a:extLst>
          </p:cNvPr>
          <p:cNvSpPr>
            <a:spLocks noGrp="1"/>
          </p:cNvSpPr>
          <p:nvPr>
            <p:ph type="pic" idx="13" hasCustomPrompt="1"/>
          </p:nvPr>
        </p:nvSpPr>
        <p:spPr>
          <a:xfrm>
            <a:off x="7601865" y="180000"/>
            <a:ext cx="4410734"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2612 h 6490970"/>
              <a:gd name="connsiteX1" fmla="*/ 1703017 w 4408944"/>
              <a:gd name="connsiteY1" fmla="*/ 0 h 6490970"/>
              <a:gd name="connsiteX2" fmla="*/ 4408944 w 4408944"/>
              <a:gd name="connsiteY2" fmla="*/ 2612 h 6490970"/>
              <a:gd name="connsiteX3" fmla="*/ 4408944 w 4408944"/>
              <a:gd name="connsiteY3" fmla="*/ 6490970 h 6490970"/>
              <a:gd name="connsiteX4" fmla="*/ 0 w 4408944"/>
              <a:gd name="connsiteY4" fmla="*/ 6490970 h 6490970"/>
              <a:gd name="connsiteX5" fmla="*/ 0 w 4408944"/>
              <a:gd name="connsiteY5" fmla="*/ 2612 h 6490970"/>
              <a:gd name="connsiteX0" fmla="*/ 399196 w 4808140"/>
              <a:gd name="connsiteY0" fmla="*/ 481490 h 6969848"/>
              <a:gd name="connsiteX1" fmla="*/ 2102213 w 4808140"/>
              <a:gd name="connsiteY1" fmla="*/ 478878 h 6969848"/>
              <a:gd name="connsiteX2" fmla="*/ 4808140 w 4808140"/>
              <a:gd name="connsiteY2" fmla="*/ 481490 h 6969848"/>
              <a:gd name="connsiteX3" fmla="*/ 4808140 w 4808140"/>
              <a:gd name="connsiteY3" fmla="*/ 6969848 h 6969848"/>
              <a:gd name="connsiteX4" fmla="*/ 399196 w 4808140"/>
              <a:gd name="connsiteY4" fmla="*/ 6969848 h 6969848"/>
              <a:gd name="connsiteX5" fmla="*/ 399196 w 4808140"/>
              <a:gd name="connsiteY5" fmla="*/ 481490 h 6969848"/>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420890 w 4410734"/>
              <a:gd name="connsiteY0" fmla="*/ 2450537 h 6490970"/>
              <a:gd name="connsiteX1" fmla="*/ 1704807 w 4410734"/>
              <a:gd name="connsiteY1" fmla="*/ 0 h 6490970"/>
              <a:gd name="connsiteX2" fmla="*/ 4410734 w 4410734"/>
              <a:gd name="connsiteY2" fmla="*/ 2612 h 6490970"/>
              <a:gd name="connsiteX3" fmla="*/ 4410734 w 4410734"/>
              <a:gd name="connsiteY3" fmla="*/ 6490970 h 6490970"/>
              <a:gd name="connsiteX4" fmla="*/ 1790 w 4410734"/>
              <a:gd name="connsiteY4" fmla="*/ 6490970 h 6490970"/>
              <a:gd name="connsiteX5" fmla="*/ 420890 w 4410734"/>
              <a:gd name="connsiteY5" fmla="*/ 2450537 h 6490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10734" h="6490970">
                <a:moveTo>
                  <a:pt x="420890" y="2450537"/>
                </a:moveTo>
                <a:cubicBezTo>
                  <a:pt x="704726" y="1368709"/>
                  <a:pt x="1192233" y="476250"/>
                  <a:pt x="1704807" y="0"/>
                </a:cubicBezTo>
                <a:lnTo>
                  <a:pt x="4410734" y="2612"/>
                </a:lnTo>
                <a:lnTo>
                  <a:pt x="4410734" y="6490970"/>
                </a:lnTo>
                <a:lnTo>
                  <a:pt x="1790" y="6490970"/>
                </a:lnTo>
                <a:cubicBezTo>
                  <a:pt x="-18659" y="5206377"/>
                  <a:pt x="137054" y="3532365"/>
                  <a:pt x="420890" y="2450537"/>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Tree>
    <p:extLst>
      <p:ext uri="{BB962C8B-B14F-4D97-AF65-F5344CB8AC3E}">
        <p14:creationId xmlns:p14="http://schemas.microsoft.com/office/powerpoint/2010/main" val="35509849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matchingName="Osan ylätunniste kuva 2" preserve="1" userDrawn="1">
  <p:cSld name="subtitle_2_picture">
    <p:spTree>
      <p:nvGrpSpPr>
        <p:cNvPr id="1" name=""/>
        <p:cNvGrpSpPr/>
        <p:nvPr/>
      </p:nvGrpSpPr>
      <p:grpSpPr>
        <a:xfrm>
          <a:off x="0" y="0"/>
          <a:ext cx="0" cy="0"/>
          <a:chOff x="0" y="0"/>
          <a:chExt cx="0" cy="0"/>
        </a:xfrm>
      </p:grpSpPr>
      <p:sp>
        <p:nvSpPr>
          <p:cNvPr id="6" name="Suorakulmio 9">
            <a:extLst>
              <a:ext uri="{FF2B5EF4-FFF2-40B4-BE49-F238E27FC236}">
                <a16:creationId xmlns:a16="http://schemas.microsoft.com/office/drawing/2014/main" id="{86227721-48B2-43B3-8526-34B0C73A1CBF}"/>
              </a:ext>
              <a:ext uri="{C183D7F6-B498-43B3-948B-1728B52AA6E4}">
                <adec:decorative xmlns:adec="http://schemas.microsoft.com/office/drawing/2017/decorative" val="1"/>
              </a:ext>
            </a:extLst>
          </p:cNvPr>
          <p:cNvSpPr/>
          <p:nvPr userDrawn="1"/>
        </p:nvSpPr>
        <p:spPr>
          <a:xfrm>
            <a:off x="180000" y="180000"/>
            <a:ext cx="9144000" cy="6498000"/>
          </a:xfrm>
          <a:custGeom>
            <a:avLst/>
            <a:gdLst>
              <a:gd name="connsiteX0" fmla="*/ 0 w 9144000"/>
              <a:gd name="connsiteY0" fmla="*/ 0 h 6513234"/>
              <a:gd name="connsiteX1" fmla="*/ 9144000 w 9144000"/>
              <a:gd name="connsiteY1" fmla="*/ 0 h 6513234"/>
              <a:gd name="connsiteX2" fmla="*/ 9144000 w 9144000"/>
              <a:gd name="connsiteY2" fmla="*/ 6513234 h 6513234"/>
              <a:gd name="connsiteX3" fmla="*/ 0 w 9144000"/>
              <a:gd name="connsiteY3" fmla="*/ 6513234 h 6513234"/>
              <a:gd name="connsiteX4" fmla="*/ 0 w 9144000"/>
              <a:gd name="connsiteY4" fmla="*/ 0 h 6513234"/>
              <a:gd name="connsiteX0" fmla="*/ 0 w 9144000"/>
              <a:gd name="connsiteY0" fmla="*/ 0 h 6514355"/>
              <a:gd name="connsiteX1" fmla="*/ 9144000 w 9144000"/>
              <a:gd name="connsiteY1" fmla="*/ 0 h 6514355"/>
              <a:gd name="connsiteX2" fmla="*/ 9144000 w 9144000"/>
              <a:gd name="connsiteY2" fmla="*/ 6513234 h 6514355"/>
              <a:gd name="connsiteX3" fmla="*/ 7431035 w 9144000"/>
              <a:gd name="connsiteY3" fmla="*/ 6514355 h 6514355"/>
              <a:gd name="connsiteX4" fmla="*/ 0 w 9144000"/>
              <a:gd name="connsiteY4" fmla="*/ 6513234 h 6514355"/>
              <a:gd name="connsiteX5" fmla="*/ 0 w 9144000"/>
              <a:gd name="connsiteY5" fmla="*/ 0 h 6514355"/>
              <a:gd name="connsiteX0" fmla="*/ 0 w 9144000"/>
              <a:gd name="connsiteY0" fmla="*/ 0 h 6514355"/>
              <a:gd name="connsiteX1" fmla="*/ 9144000 w 9144000"/>
              <a:gd name="connsiteY1" fmla="*/ 0 h 6514355"/>
              <a:gd name="connsiteX2" fmla="*/ 7431035 w 9144000"/>
              <a:gd name="connsiteY2" fmla="*/ 6514355 h 6514355"/>
              <a:gd name="connsiteX3" fmla="*/ 0 w 9144000"/>
              <a:gd name="connsiteY3" fmla="*/ 6513234 h 6514355"/>
              <a:gd name="connsiteX4" fmla="*/ 0 w 9144000"/>
              <a:gd name="connsiteY4" fmla="*/ 0 h 651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6514355">
                <a:moveTo>
                  <a:pt x="0" y="0"/>
                </a:moveTo>
                <a:lnTo>
                  <a:pt x="9144000" y="0"/>
                </a:lnTo>
                <a:lnTo>
                  <a:pt x="7431035" y="6514355"/>
                </a:lnTo>
                <a:lnTo>
                  <a:pt x="0" y="6513234"/>
                </a:lnTo>
                <a:lnTo>
                  <a:pt x="0" y="0"/>
                </a:lnTo>
                <a:close/>
              </a:path>
            </a:pathLst>
          </a:custGeom>
          <a:solidFill>
            <a:srgbClr val="5A81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2451851"/>
            <a:ext cx="6450106" cy="1980640"/>
          </a:xfrm>
        </p:spPr>
        <p:txBody>
          <a:bodyPr anchor="ctr" anchorCtr="0"/>
          <a:lstStyle>
            <a:lvl1pPr>
              <a:lnSpc>
                <a:spcPct val="95000"/>
              </a:lnSpc>
              <a:defRPr sz="4000">
                <a:solidFill>
                  <a:schemeClr val="bg1"/>
                </a:solidFill>
              </a:defRPr>
            </a:lvl1pPr>
          </a:lstStyle>
          <a:p>
            <a:r>
              <a:rPr lang="en-GB" dirty="0" err="1"/>
              <a:t>Kuvallinen</a:t>
            </a:r>
            <a:r>
              <a:rPr lang="en-GB" dirty="0"/>
              <a:t> </a:t>
            </a:r>
            <a:br>
              <a:rPr lang="en-GB" dirty="0"/>
            </a:br>
            <a:r>
              <a:rPr lang="en-GB" dirty="0" err="1"/>
              <a:t>väliotsikkosivu</a:t>
            </a:r>
            <a:r>
              <a:rPr lang="en-GB" dirty="0"/>
              <a:t> </a:t>
            </a:r>
            <a:r>
              <a:rPr lang="en-GB" dirty="0" err="1"/>
              <a:t>esityksen</a:t>
            </a:r>
            <a:r>
              <a:rPr lang="en-GB" dirty="0"/>
              <a:t> </a:t>
            </a:r>
            <a:r>
              <a:rPr lang="en-GB" dirty="0" err="1"/>
              <a:t>jäsentämiseen</a:t>
            </a:r>
            <a:endParaRPr lang="fi-FI" dirty="0"/>
          </a:p>
        </p:txBody>
      </p:sp>
      <p:sp>
        <p:nvSpPr>
          <p:cNvPr id="9" name="Kuvan paikkamerkki 2">
            <a:extLst>
              <a:ext uri="{FF2B5EF4-FFF2-40B4-BE49-F238E27FC236}">
                <a16:creationId xmlns:a16="http://schemas.microsoft.com/office/drawing/2014/main" id="{A1F3F41D-5BA7-4AD3-81B0-B935DD9EF47D}"/>
              </a:ext>
              <a:ext uri="{C183D7F6-B498-43B3-948B-1728B52AA6E4}">
                <adec:decorative xmlns:adec="http://schemas.microsoft.com/office/drawing/2017/decorative" val="1"/>
              </a:ext>
            </a:extLst>
          </p:cNvPr>
          <p:cNvSpPr>
            <a:spLocks noGrp="1"/>
          </p:cNvSpPr>
          <p:nvPr>
            <p:ph type="pic" idx="13" hasCustomPrompt="1"/>
          </p:nvPr>
        </p:nvSpPr>
        <p:spPr>
          <a:xfrm>
            <a:off x="7603200" y="180000"/>
            <a:ext cx="4410734"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2612 h 6490970"/>
              <a:gd name="connsiteX1" fmla="*/ 1703017 w 4408944"/>
              <a:gd name="connsiteY1" fmla="*/ 0 h 6490970"/>
              <a:gd name="connsiteX2" fmla="*/ 4408944 w 4408944"/>
              <a:gd name="connsiteY2" fmla="*/ 2612 h 6490970"/>
              <a:gd name="connsiteX3" fmla="*/ 4408944 w 4408944"/>
              <a:gd name="connsiteY3" fmla="*/ 6490970 h 6490970"/>
              <a:gd name="connsiteX4" fmla="*/ 0 w 4408944"/>
              <a:gd name="connsiteY4" fmla="*/ 6490970 h 6490970"/>
              <a:gd name="connsiteX5" fmla="*/ 0 w 4408944"/>
              <a:gd name="connsiteY5" fmla="*/ 2612 h 6490970"/>
              <a:gd name="connsiteX0" fmla="*/ 399196 w 4808140"/>
              <a:gd name="connsiteY0" fmla="*/ 481490 h 6969848"/>
              <a:gd name="connsiteX1" fmla="*/ 2102213 w 4808140"/>
              <a:gd name="connsiteY1" fmla="*/ 478878 h 6969848"/>
              <a:gd name="connsiteX2" fmla="*/ 4808140 w 4808140"/>
              <a:gd name="connsiteY2" fmla="*/ 481490 h 6969848"/>
              <a:gd name="connsiteX3" fmla="*/ 4808140 w 4808140"/>
              <a:gd name="connsiteY3" fmla="*/ 6969848 h 6969848"/>
              <a:gd name="connsiteX4" fmla="*/ 399196 w 4808140"/>
              <a:gd name="connsiteY4" fmla="*/ 6969848 h 6969848"/>
              <a:gd name="connsiteX5" fmla="*/ 399196 w 4808140"/>
              <a:gd name="connsiteY5" fmla="*/ 481490 h 6969848"/>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420890 w 4410734"/>
              <a:gd name="connsiteY0" fmla="*/ 2450537 h 6490970"/>
              <a:gd name="connsiteX1" fmla="*/ 1704807 w 4410734"/>
              <a:gd name="connsiteY1" fmla="*/ 0 h 6490970"/>
              <a:gd name="connsiteX2" fmla="*/ 4410734 w 4410734"/>
              <a:gd name="connsiteY2" fmla="*/ 2612 h 6490970"/>
              <a:gd name="connsiteX3" fmla="*/ 4410734 w 4410734"/>
              <a:gd name="connsiteY3" fmla="*/ 6490970 h 6490970"/>
              <a:gd name="connsiteX4" fmla="*/ 1790 w 4410734"/>
              <a:gd name="connsiteY4" fmla="*/ 6490970 h 6490970"/>
              <a:gd name="connsiteX5" fmla="*/ 420890 w 4410734"/>
              <a:gd name="connsiteY5" fmla="*/ 2450537 h 6490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10734" h="6490970">
                <a:moveTo>
                  <a:pt x="420890" y="2450537"/>
                </a:moveTo>
                <a:cubicBezTo>
                  <a:pt x="704726" y="1368709"/>
                  <a:pt x="1192233" y="476250"/>
                  <a:pt x="1704807" y="0"/>
                </a:cubicBezTo>
                <a:lnTo>
                  <a:pt x="4410734" y="2612"/>
                </a:lnTo>
                <a:lnTo>
                  <a:pt x="4410734" y="6490970"/>
                </a:lnTo>
                <a:lnTo>
                  <a:pt x="1790" y="6490970"/>
                </a:lnTo>
                <a:cubicBezTo>
                  <a:pt x="-18659" y="5206377"/>
                  <a:pt x="137054" y="3532365"/>
                  <a:pt x="420890" y="2450537"/>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Tree>
    <p:extLst>
      <p:ext uri="{BB962C8B-B14F-4D97-AF65-F5344CB8AC3E}">
        <p14:creationId xmlns:p14="http://schemas.microsoft.com/office/powerpoint/2010/main" val="39330641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Osan ylätunniste kuva 3" preserve="1" userDrawn="1">
  <p:cSld name="subtitle_3_picture">
    <p:spTree>
      <p:nvGrpSpPr>
        <p:cNvPr id="1" name=""/>
        <p:cNvGrpSpPr/>
        <p:nvPr/>
      </p:nvGrpSpPr>
      <p:grpSpPr>
        <a:xfrm>
          <a:off x="0" y="0"/>
          <a:ext cx="0" cy="0"/>
          <a:chOff x="0" y="0"/>
          <a:chExt cx="0" cy="0"/>
        </a:xfrm>
      </p:grpSpPr>
      <p:sp>
        <p:nvSpPr>
          <p:cNvPr id="6" name="Suorakulmio 9">
            <a:extLst>
              <a:ext uri="{FF2B5EF4-FFF2-40B4-BE49-F238E27FC236}">
                <a16:creationId xmlns:a16="http://schemas.microsoft.com/office/drawing/2014/main" id="{F4B276F3-D064-4656-A9E4-A4F6D1ABBFC8}"/>
              </a:ext>
              <a:ext uri="{C183D7F6-B498-43B3-948B-1728B52AA6E4}">
                <adec:decorative xmlns:adec="http://schemas.microsoft.com/office/drawing/2017/decorative" val="1"/>
              </a:ext>
            </a:extLst>
          </p:cNvPr>
          <p:cNvSpPr/>
          <p:nvPr userDrawn="1"/>
        </p:nvSpPr>
        <p:spPr>
          <a:xfrm>
            <a:off x="180000" y="180000"/>
            <a:ext cx="9144000" cy="6498000"/>
          </a:xfrm>
          <a:custGeom>
            <a:avLst/>
            <a:gdLst>
              <a:gd name="connsiteX0" fmla="*/ 0 w 9144000"/>
              <a:gd name="connsiteY0" fmla="*/ 0 h 6513234"/>
              <a:gd name="connsiteX1" fmla="*/ 9144000 w 9144000"/>
              <a:gd name="connsiteY1" fmla="*/ 0 h 6513234"/>
              <a:gd name="connsiteX2" fmla="*/ 9144000 w 9144000"/>
              <a:gd name="connsiteY2" fmla="*/ 6513234 h 6513234"/>
              <a:gd name="connsiteX3" fmla="*/ 0 w 9144000"/>
              <a:gd name="connsiteY3" fmla="*/ 6513234 h 6513234"/>
              <a:gd name="connsiteX4" fmla="*/ 0 w 9144000"/>
              <a:gd name="connsiteY4" fmla="*/ 0 h 6513234"/>
              <a:gd name="connsiteX0" fmla="*/ 0 w 9144000"/>
              <a:gd name="connsiteY0" fmla="*/ 0 h 6514355"/>
              <a:gd name="connsiteX1" fmla="*/ 9144000 w 9144000"/>
              <a:gd name="connsiteY1" fmla="*/ 0 h 6514355"/>
              <a:gd name="connsiteX2" fmla="*/ 9144000 w 9144000"/>
              <a:gd name="connsiteY2" fmla="*/ 6513234 h 6514355"/>
              <a:gd name="connsiteX3" fmla="*/ 7431035 w 9144000"/>
              <a:gd name="connsiteY3" fmla="*/ 6514355 h 6514355"/>
              <a:gd name="connsiteX4" fmla="*/ 0 w 9144000"/>
              <a:gd name="connsiteY4" fmla="*/ 6513234 h 6514355"/>
              <a:gd name="connsiteX5" fmla="*/ 0 w 9144000"/>
              <a:gd name="connsiteY5" fmla="*/ 0 h 6514355"/>
              <a:gd name="connsiteX0" fmla="*/ 0 w 9144000"/>
              <a:gd name="connsiteY0" fmla="*/ 0 h 6514355"/>
              <a:gd name="connsiteX1" fmla="*/ 9144000 w 9144000"/>
              <a:gd name="connsiteY1" fmla="*/ 0 h 6514355"/>
              <a:gd name="connsiteX2" fmla="*/ 7431035 w 9144000"/>
              <a:gd name="connsiteY2" fmla="*/ 6514355 h 6514355"/>
              <a:gd name="connsiteX3" fmla="*/ 0 w 9144000"/>
              <a:gd name="connsiteY3" fmla="*/ 6513234 h 6514355"/>
              <a:gd name="connsiteX4" fmla="*/ 0 w 9144000"/>
              <a:gd name="connsiteY4" fmla="*/ 0 h 651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6514355">
                <a:moveTo>
                  <a:pt x="0" y="0"/>
                </a:moveTo>
                <a:lnTo>
                  <a:pt x="9144000" y="0"/>
                </a:lnTo>
                <a:lnTo>
                  <a:pt x="7431035" y="6514355"/>
                </a:lnTo>
                <a:lnTo>
                  <a:pt x="0" y="6513234"/>
                </a:lnTo>
                <a:lnTo>
                  <a:pt x="0" y="0"/>
                </a:lnTo>
                <a:close/>
              </a:path>
            </a:pathLst>
          </a:custGeom>
          <a:solidFill>
            <a:srgbClr val="D964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47F72F94-0DE4-46B2-BC4B-03DD33656CF4}"/>
              </a:ext>
            </a:extLst>
          </p:cNvPr>
          <p:cNvSpPr>
            <a:spLocks noGrp="1"/>
          </p:cNvSpPr>
          <p:nvPr>
            <p:ph type="title" hasCustomPrompt="1"/>
          </p:nvPr>
        </p:nvSpPr>
        <p:spPr>
          <a:xfrm>
            <a:off x="1062318" y="2451851"/>
            <a:ext cx="6450106" cy="1980640"/>
          </a:xfrm>
        </p:spPr>
        <p:txBody>
          <a:bodyPr anchor="ctr" anchorCtr="0"/>
          <a:lstStyle>
            <a:lvl1pPr>
              <a:lnSpc>
                <a:spcPct val="95000"/>
              </a:lnSpc>
              <a:defRPr sz="4000">
                <a:solidFill>
                  <a:schemeClr val="bg1"/>
                </a:solidFill>
              </a:defRPr>
            </a:lvl1pPr>
          </a:lstStyle>
          <a:p>
            <a:r>
              <a:rPr lang="en-GB" dirty="0" err="1"/>
              <a:t>Kuvallinen</a:t>
            </a:r>
            <a:r>
              <a:rPr lang="en-GB" dirty="0"/>
              <a:t> </a:t>
            </a:r>
            <a:br>
              <a:rPr lang="en-GB" dirty="0"/>
            </a:br>
            <a:r>
              <a:rPr lang="en-GB" dirty="0" err="1"/>
              <a:t>väliotsikkosivu</a:t>
            </a:r>
            <a:r>
              <a:rPr lang="en-GB" dirty="0"/>
              <a:t> </a:t>
            </a:r>
            <a:r>
              <a:rPr lang="en-GB" dirty="0" err="1"/>
              <a:t>esityksen</a:t>
            </a:r>
            <a:r>
              <a:rPr lang="en-GB" dirty="0"/>
              <a:t> </a:t>
            </a:r>
            <a:r>
              <a:rPr lang="en-GB" dirty="0" err="1"/>
              <a:t>jäsentämiseen</a:t>
            </a:r>
            <a:endParaRPr lang="fi-FI" dirty="0"/>
          </a:p>
        </p:txBody>
      </p:sp>
      <p:sp>
        <p:nvSpPr>
          <p:cNvPr id="9" name="Kuvan paikkamerkki 2">
            <a:extLst>
              <a:ext uri="{FF2B5EF4-FFF2-40B4-BE49-F238E27FC236}">
                <a16:creationId xmlns:a16="http://schemas.microsoft.com/office/drawing/2014/main" id="{A1F3F41D-5BA7-4AD3-81B0-B935DD9EF47D}"/>
              </a:ext>
              <a:ext uri="{C183D7F6-B498-43B3-948B-1728B52AA6E4}">
                <adec:decorative xmlns:adec="http://schemas.microsoft.com/office/drawing/2017/decorative" val="1"/>
              </a:ext>
            </a:extLst>
          </p:cNvPr>
          <p:cNvSpPr>
            <a:spLocks noGrp="1"/>
          </p:cNvSpPr>
          <p:nvPr>
            <p:ph type="pic" idx="13" hasCustomPrompt="1"/>
          </p:nvPr>
        </p:nvSpPr>
        <p:spPr>
          <a:xfrm>
            <a:off x="7603200" y="180000"/>
            <a:ext cx="4410734" cy="6498000"/>
          </a:xfrm>
          <a:custGeom>
            <a:avLst/>
            <a:gdLst>
              <a:gd name="connsiteX0" fmla="*/ 0 w 4408944"/>
              <a:gd name="connsiteY0" fmla="*/ 0 h 6488358"/>
              <a:gd name="connsiteX1" fmla="*/ 4408944 w 4408944"/>
              <a:gd name="connsiteY1" fmla="*/ 0 h 6488358"/>
              <a:gd name="connsiteX2" fmla="*/ 4408944 w 4408944"/>
              <a:gd name="connsiteY2" fmla="*/ 6488358 h 6488358"/>
              <a:gd name="connsiteX3" fmla="*/ 0 w 4408944"/>
              <a:gd name="connsiteY3" fmla="*/ 6488358 h 6488358"/>
              <a:gd name="connsiteX4" fmla="*/ 0 w 4408944"/>
              <a:gd name="connsiteY4" fmla="*/ 0 h 6488358"/>
              <a:gd name="connsiteX0" fmla="*/ 0 w 4408944"/>
              <a:gd name="connsiteY0" fmla="*/ 2612 h 6490970"/>
              <a:gd name="connsiteX1" fmla="*/ 1703017 w 4408944"/>
              <a:gd name="connsiteY1" fmla="*/ 0 h 6490970"/>
              <a:gd name="connsiteX2" fmla="*/ 4408944 w 4408944"/>
              <a:gd name="connsiteY2" fmla="*/ 2612 h 6490970"/>
              <a:gd name="connsiteX3" fmla="*/ 4408944 w 4408944"/>
              <a:gd name="connsiteY3" fmla="*/ 6490970 h 6490970"/>
              <a:gd name="connsiteX4" fmla="*/ 0 w 4408944"/>
              <a:gd name="connsiteY4" fmla="*/ 6490970 h 6490970"/>
              <a:gd name="connsiteX5" fmla="*/ 0 w 4408944"/>
              <a:gd name="connsiteY5" fmla="*/ 2612 h 6490970"/>
              <a:gd name="connsiteX0" fmla="*/ 399196 w 4808140"/>
              <a:gd name="connsiteY0" fmla="*/ 481490 h 6969848"/>
              <a:gd name="connsiteX1" fmla="*/ 2102213 w 4808140"/>
              <a:gd name="connsiteY1" fmla="*/ 478878 h 6969848"/>
              <a:gd name="connsiteX2" fmla="*/ 4808140 w 4808140"/>
              <a:gd name="connsiteY2" fmla="*/ 481490 h 6969848"/>
              <a:gd name="connsiteX3" fmla="*/ 4808140 w 4808140"/>
              <a:gd name="connsiteY3" fmla="*/ 6969848 h 6969848"/>
              <a:gd name="connsiteX4" fmla="*/ 399196 w 4808140"/>
              <a:gd name="connsiteY4" fmla="*/ 6969848 h 6969848"/>
              <a:gd name="connsiteX5" fmla="*/ 399196 w 4808140"/>
              <a:gd name="connsiteY5" fmla="*/ 481490 h 6969848"/>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707025 w 4696869"/>
              <a:gd name="connsiteY0" fmla="*/ 2450537 h 6490970"/>
              <a:gd name="connsiteX1" fmla="*/ 1990942 w 4696869"/>
              <a:gd name="connsiteY1" fmla="*/ 0 h 6490970"/>
              <a:gd name="connsiteX2" fmla="*/ 4696869 w 4696869"/>
              <a:gd name="connsiteY2" fmla="*/ 2612 h 6490970"/>
              <a:gd name="connsiteX3" fmla="*/ 4696869 w 4696869"/>
              <a:gd name="connsiteY3" fmla="*/ 6490970 h 6490970"/>
              <a:gd name="connsiteX4" fmla="*/ 287925 w 4696869"/>
              <a:gd name="connsiteY4" fmla="*/ 6490970 h 6490970"/>
              <a:gd name="connsiteX5" fmla="*/ 707025 w 4696869"/>
              <a:gd name="connsiteY5" fmla="*/ 2450537 h 6490970"/>
              <a:gd name="connsiteX0" fmla="*/ 420890 w 4410734"/>
              <a:gd name="connsiteY0" fmla="*/ 2450537 h 6490970"/>
              <a:gd name="connsiteX1" fmla="*/ 1704807 w 4410734"/>
              <a:gd name="connsiteY1" fmla="*/ 0 h 6490970"/>
              <a:gd name="connsiteX2" fmla="*/ 4410734 w 4410734"/>
              <a:gd name="connsiteY2" fmla="*/ 2612 h 6490970"/>
              <a:gd name="connsiteX3" fmla="*/ 4410734 w 4410734"/>
              <a:gd name="connsiteY3" fmla="*/ 6490970 h 6490970"/>
              <a:gd name="connsiteX4" fmla="*/ 1790 w 4410734"/>
              <a:gd name="connsiteY4" fmla="*/ 6490970 h 6490970"/>
              <a:gd name="connsiteX5" fmla="*/ 420890 w 4410734"/>
              <a:gd name="connsiteY5" fmla="*/ 2450537 h 6490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10734" h="6490970">
                <a:moveTo>
                  <a:pt x="420890" y="2450537"/>
                </a:moveTo>
                <a:cubicBezTo>
                  <a:pt x="704726" y="1368709"/>
                  <a:pt x="1192233" y="476250"/>
                  <a:pt x="1704807" y="0"/>
                </a:cubicBezTo>
                <a:lnTo>
                  <a:pt x="4410734" y="2612"/>
                </a:lnTo>
                <a:lnTo>
                  <a:pt x="4410734" y="6490970"/>
                </a:lnTo>
                <a:lnTo>
                  <a:pt x="1790" y="6490970"/>
                </a:lnTo>
                <a:cubicBezTo>
                  <a:pt x="-18659" y="5206377"/>
                  <a:pt x="137054" y="3532365"/>
                  <a:pt x="420890" y="2450537"/>
                </a:cubicBezTo>
                <a:close/>
              </a:path>
            </a:pathLst>
          </a:custGeom>
          <a:solidFill>
            <a:schemeClr val="bg1">
              <a:lumMod val="95000"/>
            </a:schemeClr>
          </a:solidFill>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Tree>
    <p:extLst>
      <p:ext uri="{BB962C8B-B14F-4D97-AF65-F5344CB8AC3E}">
        <p14:creationId xmlns:p14="http://schemas.microsoft.com/office/powerpoint/2010/main" val="129863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Vain otsikko" preserve="1" userDrawn="1">
  <p:cSld name="only_title">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34B3679A-A389-400D-A744-C43C22701232}"/>
              </a:ext>
            </a:extLst>
          </p:cNvPr>
          <p:cNvSpPr>
            <a:spLocks noGrp="1"/>
          </p:cNvSpPr>
          <p:nvPr>
            <p:ph type="title"/>
          </p:nvPr>
        </p:nvSpPr>
        <p:spPr/>
        <p:txBody>
          <a:bodyPr/>
          <a:lstStyle/>
          <a:p>
            <a:r>
              <a:rPr lang="fi-FI"/>
              <a:t>Muokkaa ots. perustyyl. napsautt.</a:t>
            </a:r>
          </a:p>
        </p:txBody>
      </p:sp>
      <p:sp>
        <p:nvSpPr>
          <p:cNvPr id="10" name="Dian numeron paikkamerkki 5">
            <a:extLst>
              <a:ext uri="{FF2B5EF4-FFF2-40B4-BE49-F238E27FC236}">
                <a16:creationId xmlns:a16="http://schemas.microsoft.com/office/drawing/2014/main" id="{EF9C706D-5C6A-42FA-B522-02CB8028F453}"/>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11" name="Päivämäärän paikkamerkki 3">
            <a:extLst>
              <a:ext uri="{FF2B5EF4-FFF2-40B4-BE49-F238E27FC236}">
                <a16:creationId xmlns:a16="http://schemas.microsoft.com/office/drawing/2014/main" id="{A08CEC9F-7456-473A-8F4A-6918F37BC32E}"/>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2" name="Alatunnisteen paikkamerkki 4">
            <a:extLst>
              <a:ext uri="{FF2B5EF4-FFF2-40B4-BE49-F238E27FC236}">
                <a16:creationId xmlns:a16="http://schemas.microsoft.com/office/drawing/2014/main" id="{9A5411A7-57B3-491D-9820-EBA16DCC412B}"/>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18709255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yhjä" type="blank" preserve="1">
  <p:cSld name="kml_blank">
    <p:spTree>
      <p:nvGrpSpPr>
        <p:cNvPr id="1" name=""/>
        <p:cNvGrpSpPr/>
        <p:nvPr/>
      </p:nvGrpSpPr>
      <p:grpSpPr>
        <a:xfrm>
          <a:off x="0" y="0"/>
          <a:ext cx="0" cy="0"/>
          <a:chOff x="0" y="0"/>
          <a:chExt cx="0" cy="0"/>
        </a:xfrm>
      </p:grpSpPr>
      <p:sp>
        <p:nvSpPr>
          <p:cNvPr id="8" name="Dian numeron paikkamerkki 5">
            <a:extLst>
              <a:ext uri="{FF2B5EF4-FFF2-40B4-BE49-F238E27FC236}">
                <a16:creationId xmlns:a16="http://schemas.microsoft.com/office/drawing/2014/main" id="{CB941E6F-111D-4022-8CFD-1CC1B2ADB7ED}"/>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9" name="Päivämäärän paikkamerkki 3">
            <a:extLst>
              <a:ext uri="{FF2B5EF4-FFF2-40B4-BE49-F238E27FC236}">
                <a16:creationId xmlns:a16="http://schemas.microsoft.com/office/drawing/2014/main" id="{3A4A4694-9735-4EF6-8D9E-9C60AE285363}"/>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0" name="Alatunnisteen paikkamerkki 4">
            <a:extLst>
              <a:ext uri="{FF2B5EF4-FFF2-40B4-BE49-F238E27FC236}">
                <a16:creationId xmlns:a16="http://schemas.microsoft.com/office/drawing/2014/main" id="{78F21DE0-9EC0-4B8E-AE3C-CC8F7C9E3838}"/>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6741443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Lopetus" type="title" preserve="1">
  <p:cSld name="endpage_1">
    <p:spTree>
      <p:nvGrpSpPr>
        <p:cNvPr id="1" name=""/>
        <p:cNvGrpSpPr/>
        <p:nvPr/>
      </p:nvGrpSpPr>
      <p:grpSpPr>
        <a:xfrm>
          <a:off x="0" y="0"/>
          <a:ext cx="0" cy="0"/>
          <a:chOff x="0" y="0"/>
          <a:chExt cx="0" cy="0"/>
        </a:xfrm>
      </p:grpSpPr>
      <p:sp>
        <p:nvSpPr>
          <p:cNvPr id="11" name="Freeform 13">
            <a:extLst>
              <a:ext uri="{FF2B5EF4-FFF2-40B4-BE49-F238E27FC236}">
                <a16:creationId xmlns:a16="http://schemas.microsoft.com/office/drawing/2014/main" id="{E1153FAC-44DF-431E-A26D-60482F426736}"/>
              </a:ext>
              <a:ext uri="{C183D7F6-B498-43B3-948B-1728B52AA6E4}">
                <adec:decorative xmlns:adec="http://schemas.microsoft.com/office/drawing/2017/decorative" val="1"/>
              </a:ext>
            </a:extLst>
          </p:cNvPr>
          <p:cNvSpPr>
            <a:spLocks/>
          </p:cNvSpPr>
          <p:nvPr userDrawn="1"/>
        </p:nvSpPr>
        <p:spPr bwMode="auto">
          <a:xfrm>
            <a:off x="178632" y="180000"/>
            <a:ext cx="11834341" cy="4639603"/>
          </a:xfrm>
          <a:custGeom>
            <a:avLst/>
            <a:gdLst>
              <a:gd name="T0" fmla="*/ 32870 w 32870"/>
              <a:gd name="T1" fmla="*/ 11160 h 12864"/>
              <a:gd name="T2" fmla="*/ 32870 w 32870"/>
              <a:gd name="T3" fmla="*/ 0 h 12864"/>
              <a:gd name="T4" fmla="*/ 11591 w 32870"/>
              <a:gd name="T5" fmla="*/ 0 h 12864"/>
              <a:gd name="T6" fmla="*/ 0 w 32870"/>
              <a:gd name="T7" fmla="*/ 4209 h 12864"/>
              <a:gd name="T8" fmla="*/ 0 w 32870"/>
              <a:gd name="T9" fmla="*/ 12864 h 12864"/>
              <a:gd name="T10" fmla="*/ 13779 w 32870"/>
              <a:gd name="T11" fmla="*/ 10654 h 12864"/>
              <a:gd name="T12" fmla="*/ 32870 w 32870"/>
              <a:gd name="T13" fmla="*/ 10638 h 12864"/>
              <a:gd name="T14" fmla="*/ 32870 w 32870"/>
              <a:gd name="T15" fmla="*/ 11160 h 12864"/>
              <a:gd name="connsiteX0" fmla="*/ 32870 w 32870"/>
              <a:gd name="connsiteY0" fmla="*/ 11160 h 13093"/>
              <a:gd name="connsiteX1" fmla="*/ 32870 w 32870"/>
              <a:gd name="connsiteY1" fmla="*/ 0 h 13093"/>
              <a:gd name="connsiteX2" fmla="*/ 11591 w 32870"/>
              <a:gd name="connsiteY2" fmla="*/ 0 h 13093"/>
              <a:gd name="connsiteX3" fmla="*/ 0 w 32870"/>
              <a:gd name="connsiteY3" fmla="*/ 4209 h 13093"/>
              <a:gd name="connsiteX4" fmla="*/ 0 w 32870"/>
              <a:gd name="connsiteY4" fmla="*/ 12864 h 13093"/>
              <a:gd name="connsiteX5" fmla="*/ 32870 w 32870"/>
              <a:gd name="connsiteY5" fmla="*/ 10638 h 13093"/>
              <a:gd name="connsiteX6" fmla="*/ 32870 w 32870"/>
              <a:gd name="connsiteY6" fmla="*/ 11160 h 13093"/>
              <a:gd name="connsiteX0" fmla="*/ 32870 w 32870"/>
              <a:gd name="connsiteY0" fmla="*/ 11160 h 12864"/>
              <a:gd name="connsiteX1" fmla="*/ 32870 w 32870"/>
              <a:gd name="connsiteY1" fmla="*/ 0 h 12864"/>
              <a:gd name="connsiteX2" fmla="*/ 11591 w 32870"/>
              <a:gd name="connsiteY2" fmla="*/ 0 h 12864"/>
              <a:gd name="connsiteX3" fmla="*/ 0 w 32870"/>
              <a:gd name="connsiteY3" fmla="*/ 4209 h 12864"/>
              <a:gd name="connsiteX4" fmla="*/ 0 w 32870"/>
              <a:gd name="connsiteY4" fmla="*/ 12864 h 12864"/>
              <a:gd name="connsiteX5" fmla="*/ 32870 w 32870"/>
              <a:gd name="connsiteY5" fmla="*/ 10638 h 12864"/>
              <a:gd name="connsiteX6" fmla="*/ 32870 w 32870"/>
              <a:gd name="connsiteY6" fmla="*/ 11160 h 12864"/>
              <a:gd name="connsiteX0" fmla="*/ 32870 w 32870"/>
              <a:gd name="connsiteY0" fmla="*/ 10638 h 12864"/>
              <a:gd name="connsiteX1" fmla="*/ 32870 w 32870"/>
              <a:gd name="connsiteY1" fmla="*/ 0 h 12864"/>
              <a:gd name="connsiteX2" fmla="*/ 11591 w 32870"/>
              <a:gd name="connsiteY2" fmla="*/ 0 h 12864"/>
              <a:gd name="connsiteX3" fmla="*/ 0 w 32870"/>
              <a:gd name="connsiteY3" fmla="*/ 4209 h 12864"/>
              <a:gd name="connsiteX4" fmla="*/ 0 w 32870"/>
              <a:gd name="connsiteY4" fmla="*/ 12864 h 12864"/>
              <a:gd name="connsiteX5" fmla="*/ 32870 w 32870"/>
              <a:gd name="connsiteY5" fmla="*/ 10638 h 12864"/>
              <a:gd name="connsiteX0" fmla="*/ 32870 w 32870"/>
              <a:gd name="connsiteY0" fmla="*/ 10638 h 12864"/>
              <a:gd name="connsiteX1" fmla="*/ 32870 w 32870"/>
              <a:gd name="connsiteY1" fmla="*/ 0 h 12864"/>
              <a:gd name="connsiteX2" fmla="*/ 11591 w 32870"/>
              <a:gd name="connsiteY2" fmla="*/ 0 h 12864"/>
              <a:gd name="connsiteX3" fmla="*/ 0 w 32870"/>
              <a:gd name="connsiteY3" fmla="*/ 4209 h 12864"/>
              <a:gd name="connsiteX4" fmla="*/ 0 w 32870"/>
              <a:gd name="connsiteY4" fmla="*/ 12864 h 12864"/>
              <a:gd name="connsiteX5" fmla="*/ 32870 w 32870"/>
              <a:gd name="connsiteY5" fmla="*/ 10638 h 12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70" h="12864">
                <a:moveTo>
                  <a:pt x="32870" y="10638"/>
                </a:moveTo>
                <a:lnTo>
                  <a:pt x="32870" y="0"/>
                </a:lnTo>
                <a:lnTo>
                  <a:pt x="11591" y="0"/>
                </a:lnTo>
                <a:cubicBezTo>
                  <a:pt x="10879" y="2578"/>
                  <a:pt x="7831" y="4511"/>
                  <a:pt x="0" y="4209"/>
                </a:cubicBezTo>
                <a:lnTo>
                  <a:pt x="0" y="12864"/>
                </a:lnTo>
                <a:cubicBezTo>
                  <a:pt x="65" y="12881"/>
                  <a:pt x="32861" y="10626"/>
                  <a:pt x="32870" y="10638"/>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 name="Freeform 12">
            <a:extLst>
              <a:ext uri="{FF2B5EF4-FFF2-40B4-BE49-F238E27FC236}">
                <a16:creationId xmlns:a16="http://schemas.microsoft.com/office/drawing/2014/main" id="{05F8CEAE-2B96-485D-B411-8B7C510B05C6}"/>
              </a:ext>
              <a:ext uri="{C183D7F6-B498-43B3-948B-1728B52AA6E4}">
                <adec:decorative xmlns:adec="http://schemas.microsoft.com/office/drawing/2017/decorative" val="1"/>
              </a:ext>
            </a:extLst>
          </p:cNvPr>
          <p:cNvSpPr>
            <a:spLocks/>
          </p:cNvSpPr>
          <p:nvPr userDrawn="1"/>
        </p:nvSpPr>
        <p:spPr bwMode="auto">
          <a:xfrm>
            <a:off x="178632" y="4016534"/>
            <a:ext cx="11834341" cy="2661466"/>
          </a:xfrm>
          <a:custGeom>
            <a:avLst/>
            <a:gdLst>
              <a:gd name="T0" fmla="*/ 0 w 32870"/>
              <a:gd name="T1" fmla="*/ 2226 h 7380"/>
              <a:gd name="T2" fmla="*/ 0 w 32870"/>
              <a:gd name="T3" fmla="*/ 7380 h 7380"/>
              <a:gd name="T4" fmla="*/ 14422 w 32870"/>
              <a:gd name="T5" fmla="*/ 4565 h 7380"/>
              <a:gd name="T6" fmla="*/ 32870 w 32870"/>
              <a:gd name="T7" fmla="*/ 4560 h 7380"/>
              <a:gd name="T8" fmla="*/ 32870 w 32870"/>
              <a:gd name="T9" fmla="*/ 0 h 7380"/>
              <a:gd name="T10" fmla="*/ 13779 w 32870"/>
              <a:gd name="T11" fmla="*/ 16 h 7380"/>
              <a:gd name="T12" fmla="*/ 0 w 32870"/>
              <a:gd name="T13" fmla="*/ 2226 h 7380"/>
            </a:gdLst>
            <a:ahLst/>
            <a:cxnLst>
              <a:cxn ang="0">
                <a:pos x="T0" y="T1"/>
              </a:cxn>
              <a:cxn ang="0">
                <a:pos x="T2" y="T3"/>
              </a:cxn>
              <a:cxn ang="0">
                <a:pos x="T4" y="T5"/>
              </a:cxn>
              <a:cxn ang="0">
                <a:pos x="T6" y="T7"/>
              </a:cxn>
              <a:cxn ang="0">
                <a:pos x="T8" y="T9"/>
              </a:cxn>
              <a:cxn ang="0">
                <a:pos x="T10" y="T11"/>
              </a:cxn>
              <a:cxn ang="0">
                <a:pos x="T12" y="T13"/>
              </a:cxn>
            </a:cxnLst>
            <a:rect l="0" t="0" r="r" b="b"/>
            <a:pathLst>
              <a:path w="32870" h="7380">
                <a:moveTo>
                  <a:pt x="0" y="2226"/>
                </a:moveTo>
                <a:lnTo>
                  <a:pt x="0" y="7380"/>
                </a:lnTo>
                <a:cubicBezTo>
                  <a:pt x="4241" y="4951"/>
                  <a:pt x="10659" y="4560"/>
                  <a:pt x="14422" y="4565"/>
                </a:cubicBezTo>
                <a:cubicBezTo>
                  <a:pt x="15294" y="4566"/>
                  <a:pt x="23963" y="4563"/>
                  <a:pt x="32870" y="4560"/>
                </a:cubicBezTo>
                <a:lnTo>
                  <a:pt x="32870" y="0"/>
                </a:lnTo>
                <a:cubicBezTo>
                  <a:pt x="23927" y="3"/>
                  <a:pt x="15112" y="8"/>
                  <a:pt x="13779" y="16"/>
                </a:cubicBezTo>
                <a:cubicBezTo>
                  <a:pt x="7620" y="56"/>
                  <a:pt x="3156" y="876"/>
                  <a:pt x="0" y="2226"/>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755647"/>
            <a:ext cx="8193024" cy="1170923"/>
          </a:xfrm>
        </p:spPr>
        <p:txBody>
          <a:bodyPr anchor="b" anchorCtr="0"/>
          <a:lstStyle>
            <a:lvl1pPr algn="r">
              <a:lnSpc>
                <a:spcPct val="95000"/>
              </a:lnSpc>
              <a:defRPr sz="3600">
                <a:solidFill>
                  <a:schemeClr val="bg1"/>
                </a:solidFill>
              </a:defRPr>
            </a:lvl1pPr>
          </a:lstStyle>
          <a:p>
            <a:r>
              <a:rPr lang="en-GB" dirty="0" err="1"/>
              <a:t>Loppunosto</a:t>
            </a:r>
            <a:r>
              <a:rPr lang="en-GB" dirty="0"/>
              <a:t> / </a:t>
            </a:r>
            <a:r>
              <a:rPr lang="en-GB" dirty="0" err="1"/>
              <a:t>kehoitus</a:t>
            </a:r>
            <a:r>
              <a:rPr lang="en-GB" dirty="0"/>
              <a:t> </a:t>
            </a:r>
            <a:endParaRPr lang="fi-FI" dirty="0"/>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hasCustomPrompt="1"/>
          </p:nvPr>
        </p:nvSpPr>
        <p:spPr>
          <a:xfrm>
            <a:off x="3012948" y="4375404"/>
            <a:ext cx="8193024" cy="891540"/>
          </a:xfrm>
        </p:spPr>
        <p:txBody>
          <a:bodyPr anchor="ctr" anchorCtr="0"/>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Esittäjän sähköpostiosoite, tasaus oikeaan reunaan</a:t>
            </a:r>
            <a:br>
              <a:rPr lang="fi-FI" dirty="0"/>
            </a:br>
            <a:r>
              <a:rPr lang="fi-FI" dirty="0"/>
              <a:t>Toinen rivi tarvittaessa</a:t>
            </a:r>
            <a:br>
              <a:rPr lang="fi-FI" dirty="0"/>
            </a:br>
            <a:r>
              <a:rPr lang="fi-FI" dirty="0"/>
              <a:t>ely-keskus.fi</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Tree>
    <p:extLst>
      <p:ext uri="{BB962C8B-B14F-4D97-AF65-F5344CB8AC3E}">
        <p14:creationId xmlns:p14="http://schemas.microsoft.com/office/powerpoint/2010/main" val="4048083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Otsikkodia 3" preserve="1" userDrawn="1">
  <p:cSld name="title_3">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19E26A5B-0527-2A40-8198-D97AB2849A7A}"/>
              </a:ext>
              <a:ext uri="{C183D7F6-B498-43B3-948B-1728B52AA6E4}">
                <adec:decorative xmlns:adec="http://schemas.microsoft.com/office/drawing/2017/decorative" val="1"/>
              </a:ext>
            </a:extLst>
          </p:cNvPr>
          <p:cNvSpPr>
            <a:spLocks/>
          </p:cNvSpPr>
          <p:nvPr userDrawn="1"/>
        </p:nvSpPr>
        <p:spPr bwMode="auto">
          <a:xfrm>
            <a:off x="178630" y="180000"/>
            <a:ext cx="11834343" cy="5653369"/>
          </a:xfrm>
          <a:custGeom>
            <a:avLst/>
            <a:gdLst>
              <a:gd name="connsiteX0" fmla="*/ 4173164 w 11834343"/>
              <a:gd name="connsiteY0" fmla="*/ 0 h 5653369"/>
              <a:gd name="connsiteX1" fmla="*/ 11834343 w 11834343"/>
              <a:gd name="connsiteY1" fmla="*/ 0 h 5653369"/>
              <a:gd name="connsiteX2" fmla="*/ 11834343 w 11834343"/>
              <a:gd name="connsiteY2" fmla="*/ 613369 h 5653369"/>
              <a:gd name="connsiteX3" fmla="*/ 11834343 w 11834343"/>
              <a:gd name="connsiteY3" fmla="*/ 3830951 h 5653369"/>
              <a:gd name="connsiteX4" fmla="*/ 11834343 w 11834343"/>
              <a:gd name="connsiteY4" fmla="*/ 4781242 h 5653369"/>
              <a:gd name="connsiteX5" fmla="*/ 2 w 11834343"/>
              <a:gd name="connsiteY5" fmla="*/ 5653369 h 5653369"/>
              <a:gd name="connsiteX6" fmla="*/ 2 w 11834343"/>
              <a:gd name="connsiteY6" fmla="*/ 4632577 h 5653369"/>
              <a:gd name="connsiteX7" fmla="*/ 2 w 11834343"/>
              <a:gd name="connsiteY7" fmla="*/ 2262418 h 5653369"/>
              <a:gd name="connsiteX8" fmla="*/ 2 w 11834343"/>
              <a:gd name="connsiteY8" fmla="*/ 1515743 h 5653369"/>
              <a:gd name="connsiteX9" fmla="*/ 4173164 w 11834343"/>
              <a:gd name="connsiteY9" fmla="*/ 0 h 5653369"/>
              <a:gd name="connsiteX0" fmla="*/ 4173164 w 11834343"/>
              <a:gd name="connsiteY0" fmla="*/ 0 h 5653369"/>
              <a:gd name="connsiteX1" fmla="*/ 11834343 w 11834343"/>
              <a:gd name="connsiteY1" fmla="*/ 0 h 5653369"/>
              <a:gd name="connsiteX2" fmla="*/ 11834343 w 11834343"/>
              <a:gd name="connsiteY2" fmla="*/ 613369 h 5653369"/>
              <a:gd name="connsiteX3" fmla="*/ 11834343 w 11834343"/>
              <a:gd name="connsiteY3" fmla="*/ 3830951 h 5653369"/>
              <a:gd name="connsiteX4" fmla="*/ 11834343 w 11834343"/>
              <a:gd name="connsiteY4" fmla="*/ 4781242 h 5653369"/>
              <a:gd name="connsiteX5" fmla="*/ 2 w 11834343"/>
              <a:gd name="connsiteY5" fmla="*/ 5653369 h 5653369"/>
              <a:gd name="connsiteX6" fmla="*/ 2 w 11834343"/>
              <a:gd name="connsiteY6" fmla="*/ 2262418 h 5653369"/>
              <a:gd name="connsiteX7" fmla="*/ 2 w 11834343"/>
              <a:gd name="connsiteY7" fmla="*/ 1515743 h 5653369"/>
              <a:gd name="connsiteX8" fmla="*/ 4173164 w 11834343"/>
              <a:gd name="connsiteY8" fmla="*/ 0 h 5653369"/>
              <a:gd name="connsiteX0" fmla="*/ 4173164 w 11834343"/>
              <a:gd name="connsiteY0" fmla="*/ 0 h 5653369"/>
              <a:gd name="connsiteX1" fmla="*/ 11834343 w 11834343"/>
              <a:gd name="connsiteY1" fmla="*/ 0 h 5653369"/>
              <a:gd name="connsiteX2" fmla="*/ 11834343 w 11834343"/>
              <a:gd name="connsiteY2" fmla="*/ 613369 h 5653369"/>
              <a:gd name="connsiteX3" fmla="*/ 11834343 w 11834343"/>
              <a:gd name="connsiteY3" fmla="*/ 3830951 h 5653369"/>
              <a:gd name="connsiteX4" fmla="*/ 11834343 w 11834343"/>
              <a:gd name="connsiteY4" fmla="*/ 4781242 h 5653369"/>
              <a:gd name="connsiteX5" fmla="*/ 2 w 11834343"/>
              <a:gd name="connsiteY5" fmla="*/ 5653369 h 5653369"/>
              <a:gd name="connsiteX6" fmla="*/ 2 w 11834343"/>
              <a:gd name="connsiteY6" fmla="*/ 1515743 h 5653369"/>
              <a:gd name="connsiteX7" fmla="*/ 4173164 w 11834343"/>
              <a:gd name="connsiteY7" fmla="*/ 0 h 5653369"/>
              <a:gd name="connsiteX0" fmla="*/ 4173164 w 11834343"/>
              <a:gd name="connsiteY0" fmla="*/ 0 h 5653369"/>
              <a:gd name="connsiteX1" fmla="*/ 11834343 w 11834343"/>
              <a:gd name="connsiteY1" fmla="*/ 0 h 5653369"/>
              <a:gd name="connsiteX2" fmla="*/ 11834343 w 11834343"/>
              <a:gd name="connsiteY2" fmla="*/ 613369 h 5653369"/>
              <a:gd name="connsiteX3" fmla="*/ 11834343 w 11834343"/>
              <a:gd name="connsiteY3" fmla="*/ 4781242 h 5653369"/>
              <a:gd name="connsiteX4" fmla="*/ 2 w 11834343"/>
              <a:gd name="connsiteY4" fmla="*/ 5653369 h 5653369"/>
              <a:gd name="connsiteX5" fmla="*/ 2 w 11834343"/>
              <a:gd name="connsiteY5" fmla="*/ 1515743 h 5653369"/>
              <a:gd name="connsiteX6" fmla="*/ 4173164 w 11834343"/>
              <a:gd name="connsiteY6" fmla="*/ 0 h 5653369"/>
              <a:gd name="connsiteX0" fmla="*/ 4173164 w 11834343"/>
              <a:gd name="connsiteY0" fmla="*/ 0 h 5653369"/>
              <a:gd name="connsiteX1" fmla="*/ 11834343 w 11834343"/>
              <a:gd name="connsiteY1" fmla="*/ 0 h 5653369"/>
              <a:gd name="connsiteX2" fmla="*/ 11834343 w 11834343"/>
              <a:gd name="connsiteY2" fmla="*/ 4781242 h 5653369"/>
              <a:gd name="connsiteX3" fmla="*/ 2 w 11834343"/>
              <a:gd name="connsiteY3" fmla="*/ 5653369 h 5653369"/>
              <a:gd name="connsiteX4" fmla="*/ 2 w 11834343"/>
              <a:gd name="connsiteY4" fmla="*/ 1515743 h 5653369"/>
              <a:gd name="connsiteX5" fmla="*/ 4173164 w 11834343"/>
              <a:gd name="connsiteY5" fmla="*/ 0 h 5653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834343" h="5653369">
                <a:moveTo>
                  <a:pt x="4173164" y="0"/>
                </a:moveTo>
                <a:lnTo>
                  <a:pt x="11834343" y="0"/>
                </a:lnTo>
                <a:lnTo>
                  <a:pt x="11834343" y="4781242"/>
                </a:lnTo>
                <a:cubicBezTo>
                  <a:pt x="11819942" y="4767138"/>
                  <a:pt x="-5758" y="5651802"/>
                  <a:pt x="2" y="5653369"/>
                </a:cubicBezTo>
                <a:lnTo>
                  <a:pt x="2" y="1515743"/>
                </a:lnTo>
                <a:cubicBezTo>
                  <a:pt x="2819434" y="1624499"/>
                  <a:pt x="3916820" y="928388"/>
                  <a:pt x="4173164" y="0"/>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fi-FI" dirty="0"/>
          </a:p>
        </p:txBody>
      </p:sp>
      <p:sp>
        <p:nvSpPr>
          <p:cNvPr id="13" name="Kuvan paikkamerkki 2">
            <a:extLst>
              <a:ext uri="{FF2B5EF4-FFF2-40B4-BE49-F238E27FC236}">
                <a16:creationId xmlns:a16="http://schemas.microsoft.com/office/drawing/2014/main" id="{BFBF6B36-2C5D-4C96-B600-824137F550F2}"/>
              </a:ext>
              <a:ext uri="{C183D7F6-B498-43B3-948B-1728B52AA6E4}">
                <adec:decorative xmlns:adec="http://schemas.microsoft.com/office/drawing/2017/decorative" val="1"/>
              </a:ext>
            </a:extLst>
          </p:cNvPr>
          <p:cNvSpPr>
            <a:spLocks noGrp="1"/>
          </p:cNvSpPr>
          <p:nvPr>
            <p:ph type="pic" idx="13" hasCustomPrompt="1"/>
          </p:nvPr>
        </p:nvSpPr>
        <p:spPr>
          <a:xfrm>
            <a:off x="178858" y="3996390"/>
            <a:ext cx="11834341" cy="2681610"/>
          </a:xfrm>
          <a:custGeom>
            <a:avLst/>
            <a:gdLst>
              <a:gd name="connsiteX0" fmla="*/ 0 w 11834341"/>
              <a:gd name="connsiteY0" fmla="*/ 0 h 2987423"/>
              <a:gd name="connsiteX1" fmla="*/ 11834341 w 11834341"/>
              <a:gd name="connsiteY1" fmla="*/ 0 h 2987423"/>
              <a:gd name="connsiteX2" fmla="*/ 11834341 w 11834341"/>
              <a:gd name="connsiteY2" fmla="*/ 2987423 h 2987423"/>
              <a:gd name="connsiteX3" fmla="*/ 0 w 11834341"/>
              <a:gd name="connsiteY3" fmla="*/ 2987423 h 2987423"/>
              <a:gd name="connsiteX4" fmla="*/ 0 w 11834341"/>
              <a:gd name="connsiteY4" fmla="*/ 0 h 2987423"/>
              <a:gd name="connsiteX0" fmla="*/ 9467 w 11843808"/>
              <a:gd name="connsiteY0" fmla="*/ 0 h 2987423"/>
              <a:gd name="connsiteX1" fmla="*/ 11843808 w 11843808"/>
              <a:gd name="connsiteY1" fmla="*/ 0 h 2987423"/>
              <a:gd name="connsiteX2" fmla="*/ 11843808 w 11843808"/>
              <a:gd name="connsiteY2" fmla="*/ 2987423 h 2987423"/>
              <a:gd name="connsiteX3" fmla="*/ 9467 w 11843808"/>
              <a:gd name="connsiteY3" fmla="*/ 2987423 h 2987423"/>
              <a:gd name="connsiteX4" fmla="*/ 0 w 11843808"/>
              <a:gd name="connsiteY4" fmla="*/ 1159280 h 2987423"/>
              <a:gd name="connsiteX5" fmla="*/ 9467 w 11843808"/>
              <a:gd name="connsiteY5" fmla="*/ 0 h 2987423"/>
              <a:gd name="connsiteX0" fmla="*/ 9467 w 11843808"/>
              <a:gd name="connsiteY0" fmla="*/ 2008 h 2989431"/>
              <a:gd name="connsiteX1" fmla="*/ 5925312 w 11843808"/>
              <a:gd name="connsiteY1" fmla="*/ 0 h 2989431"/>
              <a:gd name="connsiteX2" fmla="*/ 11843808 w 11843808"/>
              <a:gd name="connsiteY2" fmla="*/ 2008 h 2989431"/>
              <a:gd name="connsiteX3" fmla="*/ 11843808 w 11843808"/>
              <a:gd name="connsiteY3" fmla="*/ 2989431 h 2989431"/>
              <a:gd name="connsiteX4" fmla="*/ 9467 w 11843808"/>
              <a:gd name="connsiteY4" fmla="*/ 2989431 h 2989431"/>
              <a:gd name="connsiteX5" fmla="*/ 0 w 11843808"/>
              <a:gd name="connsiteY5" fmla="*/ 1161288 h 2989431"/>
              <a:gd name="connsiteX6" fmla="*/ 9467 w 11843808"/>
              <a:gd name="connsiteY6" fmla="*/ 2008 h 2989431"/>
              <a:gd name="connsiteX0" fmla="*/ 650 w 11834991"/>
              <a:gd name="connsiteY0" fmla="*/ 2008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6" fmla="*/ 650 w 11834991"/>
              <a:gd name="connsiteY6" fmla="*/ 2008 h 2989431"/>
              <a:gd name="connsiteX0" fmla="*/ 3883 w 11834991"/>
              <a:gd name="connsiteY0" fmla="*/ 1164463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0" fmla="*/ 3883 w 11834991"/>
              <a:gd name="connsiteY0" fmla="*/ 1164463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0" fmla="*/ 3883 w 11834991"/>
              <a:gd name="connsiteY0" fmla="*/ 1164732 h 2989700"/>
              <a:gd name="connsiteX1" fmla="*/ 5916495 w 11834991"/>
              <a:gd name="connsiteY1" fmla="*/ 269 h 2989700"/>
              <a:gd name="connsiteX2" fmla="*/ 11834991 w 11834991"/>
              <a:gd name="connsiteY2" fmla="*/ 2277 h 2989700"/>
              <a:gd name="connsiteX3" fmla="*/ 11834991 w 11834991"/>
              <a:gd name="connsiteY3" fmla="*/ 2989700 h 2989700"/>
              <a:gd name="connsiteX4" fmla="*/ 650 w 11834991"/>
              <a:gd name="connsiteY4" fmla="*/ 2989700 h 2989700"/>
              <a:gd name="connsiteX5" fmla="*/ 3883 w 11834991"/>
              <a:gd name="connsiteY5" fmla="*/ 1164732 h 2989700"/>
              <a:gd name="connsiteX0" fmla="*/ 3883 w 11834991"/>
              <a:gd name="connsiteY0" fmla="*/ 1164463 h 2989431"/>
              <a:gd name="connsiteX1" fmla="*/ 1805336 w 11834991"/>
              <a:gd name="connsiteY1" fmla="*/ 525357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6530 h 2991498"/>
              <a:gd name="connsiteX1" fmla="*/ 1758770 w 11834991"/>
              <a:gd name="connsiteY1" fmla="*/ 453341 h 2991498"/>
              <a:gd name="connsiteX2" fmla="*/ 5916495 w 11834991"/>
              <a:gd name="connsiteY2" fmla="*/ 2067 h 2991498"/>
              <a:gd name="connsiteX3" fmla="*/ 11834991 w 11834991"/>
              <a:gd name="connsiteY3" fmla="*/ 4075 h 2991498"/>
              <a:gd name="connsiteX4" fmla="*/ 11834991 w 11834991"/>
              <a:gd name="connsiteY4" fmla="*/ 2991498 h 2991498"/>
              <a:gd name="connsiteX5" fmla="*/ 650 w 11834991"/>
              <a:gd name="connsiteY5" fmla="*/ 2991498 h 2991498"/>
              <a:gd name="connsiteX6" fmla="*/ 3883 w 11834991"/>
              <a:gd name="connsiteY6" fmla="*/ 1166530 h 2991498"/>
              <a:gd name="connsiteX0" fmla="*/ 3883 w 11834991"/>
              <a:gd name="connsiteY0" fmla="*/ 1164834 h 2989802"/>
              <a:gd name="connsiteX1" fmla="*/ 1758770 w 11834991"/>
              <a:gd name="connsiteY1" fmla="*/ 451645 h 2989802"/>
              <a:gd name="connsiteX2" fmla="*/ 5916495 w 11834991"/>
              <a:gd name="connsiteY2" fmla="*/ 371 h 2989802"/>
              <a:gd name="connsiteX3" fmla="*/ 11834991 w 11834991"/>
              <a:gd name="connsiteY3" fmla="*/ 2379 h 2989802"/>
              <a:gd name="connsiteX4" fmla="*/ 11834991 w 11834991"/>
              <a:gd name="connsiteY4" fmla="*/ 2989802 h 2989802"/>
              <a:gd name="connsiteX5" fmla="*/ 650 w 11834991"/>
              <a:gd name="connsiteY5" fmla="*/ 2989802 h 2989802"/>
              <a:gd name="connsiteX6" fmla="*/ 3883 w 11834991"/>
              <a:gd name="connsiteY6" fmla="*/ 1164834 h 2989802"/>
              <a:gd name="connsiteX0" fmla="*/ 3883 w 11834991"/>
              <a:gd name="connsiteY0" fmla="*/ 1164834 h 2989802"/>
              <a:gd name="connsiteX1" fmla="*/ 1758770 w 11834991"/>
              <a:gd name="connsiteY1" fmla="*/ 451645 h 2989802"/>
              <a:gd name="connsiteX2" fmla="*/ 5916495 w 11834991"/>
              <a:gd name="connsiteY2" fmla="*/ 371 h 2989802"/>
              <a:gd name="connsiteX3" fmla="*/ 11834991 w 11834991"/>
              <a:gd name="connsiteY3" fmla="*/ 2379 h 2989802"/>
              <a:gd name="connsiteX4" fmla="*/ 11834991 w 11834991"/>
              <a:gd name="connsiteY4" fmla="*/ 2989802 h 2989802"/>
              <a:gd name="connsiteX5" fmla="*/ 650 w 11834991"/>
              <a:gd name="connsiteY5" fmla="*/ 2989802 h 2989802"/>
              <a:gd name="connsiteX6" fmla="*/ 3883 w 11834991"/>
              <a:gd name="connsiteY6" fmla="*/ 1164834 h 2989802"/>
              <a:gd name="connsiteX0" fmla="*/ 3883 w 11834991"/>
              <a:gd name="connsiteY0" fmla="*/ 1164775 h 2989743"/>
              <a:gd name="connsiteX1" fmla="*/ 1758770 w 11834991"/>
              <a:gd name="connsiteY1" fmla="*/ 451586 h 2989743"/>
              <a:gd name="connsiteX2" fmla="*/ 5916495 w 11834991"/>
              <a:gd name="connsiteY2" fmla="*/ 312 h 2989743"/>
              <a:gd name="connsiteX3" fmla="*/ 11834991 w 11834991"/>
              <a:gd name="connsiteY3" fmla="*/ 2320 h 2989743"/>
              <a:gd name="connsiteX4" fmla="*/ 11834991 w 11834991"/>
              <a:gd name="connsiteY4" fmla="*/ 2989743 h 2989743"/>
              <a:gd name="connsiteX5" fmla="*/ 650 w 11834991"/>
              <a:gd name="connsiteY5" fmla="*/ 2989743 h 2989743"/>
              <a:gd name="connsiteX6" fmla="*/ 3883 w 11834991"/>
              <a:gd name="connsiteY6" fmla="*/ 1164775 h 2989743"/>
              <a:gd name="connsiteX0" fmla="*/ 3883 w 11834991"/>
              <a:gd name="connsiteY0" fmla="*/ 1164880 h 2989848"/>
              <a:gd name="connsiteX1" fmla="*/ 1932336 w 11834991"/>
              <a:gd name="connsiteY1" fmla="*/ 411474 h 2989848"/>
              <a:gd name="connsiteX2" fmla="*/ 5916495 w 11834991"/>
              <a:gd name="connsiteY2" fmla="*/ 417 h 2989848"/>
              <a:gd name="connsiteX3" fmla="*/ 11834991 w 11834991"/>
              <a:gd name="connsiteY3" fmla="*/ 2425 h 2989848"/>
              <a:gd name="connsiteX4" fmla="*/ 11834991 w 11834991"/>
              <a:gd name="connsiteY4" fmla="*/ 2989848 h 2989848"/>
              <a:gd name="connsiteX5" fmla="*/ 650 w 11834991"/>
              <a:gd name="connsiteY5" fmla="*/ 2989848 h 2989848"/>
              <a:gd name="connsiteX6" fmla="*/ 3883 w 11834991"/>
              <a:gd name="connsiteY6" fmla="*/ 1164880 h 2989848"/>
              <a:gd name="connsiteX0" fmla="*/ 3883 w 11834991"/>
              <a:gd name="connsiteY0" fmla="*/ 1164867 h 2989835"/>
              <a:gd name="connsiteX1" fmla="*/ 1932336 w 11834991"/>
              <a:gd name="connsiteY1" fmla="*/ 411461 h 2989835"/>
              <a:gd name="connsiteX2" fmla="*/ 5916495 w 11834991"/>
              <a:gd name="connsiteY2" fmla="*/ 404 h 2989835"/>
              <a:gd name="connsiteX3" fmla="*/ 11834991 w 11834991"/>
              <a:gd name="connsiteY3" fmla="*/ 2412 h 2989835"/>
              <a:gd name="connsiteX4" fmla="*/ 11834991 w 11834991"/>
              <a:gd name="connsiteY4" fmla="*/ 2989835 h 2989835"/>
              <a:gd name="connsiteX5" fmla="*/ 650 w 11834991"/>
              <a:gd name="connsiteY5" fmla="*/ 2989835 h 2989835"/>
              <a:gd name="connsiteX6" fmla="*/ 3883 w 11834991"/>
              <a:gd name="connsiteY6" fmla="*/ 1164867 h 2989835"/>
              <a:gd name="connsiteX0" fmla="*/ 3883 w 11834991"/>
              <a:gd name="connsiteY0" fmla="*/ 1164888 h 2989856"/>
              <a:gd name="connsiteX1" fmla="*/ 1921753 w 11834991"/>
              <a:gd name="connsiteY1" fmla="*/ 405132 h 2989856"/>
              <a:gd name="connsiteX2" fmla="*/ 5916495 w 11834991"/>
              <a:gd name="connsiteY2" fmla="*/ 425 h 2989856"/>
              <a:gd name="connsiteX3" fmla="*/ 11834991 w 11834991"/>
              <a:gd name="connsiteY3" fmla="*/ 2433 h 2989856"/>
              <a:gd name="connsiteX4" fmla="*/ 11834991 w 11834991"/>
              <a:gd name="connsiteY4" fmla="*/ 2989856 h 2989856"/>
              <a:gd name="connsiteX5" fmla="*/ 650 w 11834991"/>
              <a:gd name="connsiteY5" fmla="*/ 2989856 h 2989856"/>
              <a:gd name="connsiteX6" fmla="*/ 3883 w 11834991"/>
              <a:gd name="connsiteY6" fmla="*/ 1164888 h 2989856"/>
              <a:gd name="connsiteX0" fmla="*/ 43 w 11835384"/>
              <a:gd name="connsiteY0" fmla="*/ 893516 h 2989610"/>
              <a:gd name="connsiteX1" fmla="*/ 1922146 w 11835384"/>
              <a:gd name="connsiteY1" fmla="*/ 404886 h 2989610"/>
              <a:gd name="connsiteX2" fmla="*/ 5916888 w 11835384"/>
              <a:gd name="connsiteY2" fmla="*/ 179 h 2989610"/>
              <a:gd name="connsiteX3" fmla="*/ 11835384 w 11835384"/>
              <a:gd name="connsiteY3" fmla="*/ 2187 h 2989610"/>
              <a:gd name="connsiteX4" fmla="*/ 11835384 w 11835384"/>
              <a:gd name="connsiteY4" fmla="*/ 2989610 h 2989610"/>
              <a:gd name="connsiteX5" fmla="*/ 1043 w 11835384"/>
              <a:gd name="connsiteY5" fmla="*/ 2989610 h 2989610"/>
              <a:gd name="connsiteX6" fmla="*/ 43 w 11835384"/>
              <a:gd name="connsiteY6" fmla="*/ 893516 h 2989610"/>
              <a:gd name="connsiteX0" fmla="*/ 0 w 11835341"/>
              <a:gd name="connsiteY0" fmla="*/ 893516 h 2989610"/>
              <a:gd name="connsiteX1" fmla="*/ 1922103 w 11835341"/>
              <a:gd name="connsiteY1" fmla="*/ 404886 h 2989610"/>
              <a:gd name="connsiteX2" fmla="*/ 5916845 w 11835341"/>
              <a:gd name="connsiteY2" fmla="*/ 179 h 2989610"/>
              <a:gd name="connsiteX3" fmla="*/ 11835341 w 11835341"/>
              <a:gd name="connsiteY3" fmla="*/ 2187 h 2989610"/>
              <a:gd name="connsiteX4" fmla="*/ 11835341 w 11835341"/>
              <a:gd name="connsiteY4" fmla="*/ 2989610 h 2989610"/>
              <a:gd name="connsiteX5" fmla="*/ 1000 w 11835341"/>
              <a:gd name="connsiteY5" fmla="*/ 2989610 h 2989610"/>
              <a:gd name="connsiteX6" fmla="*/ 0 w 11835341"/>
              <a:gd name="connsiteY6" fmla="*/ 893516 h 2989610"/>
              <a:gd name="connsiteX0" fmla="*/ 0 w 11835341"/>
              <a:gd name="connsiteY0" fmla="*/ 893720 h 2989814"/>
              <a:gd name="connsiteX1" fmla="*/ 2025820 w 11835341"/>
              <a:gd name="connsiteY1" fmla="*/ 260013 h 2989814"/>
              <a:gd name="connsiteX2" fmla="*/ 5916845 w 11835341"/>
              <a:gd name="connsiteY2" fmla="*/ 383 h 2989814"/>
              <a:gd name="connsiteX3" fmla="*/ 11835341 w 11835341"/>
              <a:gd name="connsiteY3" fmla="*/ 2391 h 2989814"/>
              <a:gd name="connsiteX4" fmla="*/ 11835341 w 11835341"/>
              <a:gd name="connsiteY4" fmla="*/ 2989814 h 2989814"/>
              <a:gd name="connsiteX5" fmla="*/ 1000 w 11835341"/>
              <a:gd name="connsiteY5" fmla="*/ 2989814 h 2989814"/>
              <a:gd name="connsiteX6" fmla="*/ 0 w 11835341"/>
              <a:gd name="connsiteY6" fmla="*/ 893720 h 2989814"/>
              <a:gd name="connsiteX0" fmla="*/ 0 w 11835341"/>
              <a:gd name="connsiteY0" fmla="*/ 897278 h 2993372"/>
              <a:gd name="connsiteX1" fmla="*/ 2025820 w 11835341"/>
              <a:gd name="connsiteY1" fmla="*/ 263571 h 2993372"/>
              <a:gd name="connsiteX2" fmla="*/ 5916845 w 11835341"/>
              <a:gd name="connsiteY2" fmla="*/ 3941 h 2993372"/>
              <a:gd name="connsiteX3" fmla="*/ 11835341 w 11835341"/>
              <a:gd name="connsiteY3" fmla="*/ 5949 h 2993372"/>
              <a:gd name="connsiteX4" fmla="*/ 11835341 w 11835341"/>
              <a:gd name="connsiteY4" fmla="*/ 2993372 h 2993372"/>
              <a:gd name="connsiteX5" fmla="*/ 1000 w 11835341"/>
              <a:gd name="connsiteY5" fmla="*/ 2993372 h 2993372"/>
              <a:gd name="connsiteX6" fmla="*/ 0 w 11835341"/>
              <a:gd name="connsiteY6" fmla="*/ 897278 h 2993372"/>
              <a:gd name="connsiteX0" fmla="*/ 0 w 11835341"/>
              <a:gd name="connsiteY0" fmla="*/ 898261 h 2994355"/>
              <a:gd name="connsiteX1" fmla="*/ 2025820 w 11835341"/>
              <a:gd name="connsiteY1" fmla="*/ 264554 h 2994355"/>
              <a:gd name="connsiteX2" fmla="*/ 5916845 w 11835341"/>
              <a:gd name="connsiteY2" fmla="*/ 4924 h 2994355"/>
              <a:gd name="connsiteX3" fmla="*/ 11835341 w 11835341"/>
              <a:gd name="connsiteY3" fmla="*/ 6932 h 2994355"/>
              <a:gd name="connsiteX4" fmla="*/ 11835341 w 11835341"/>
              <a:gd name="connsiteY4" fmla="*/ 2994355 h 2994355"/>
              <a:gd name="connsiteX5" fmla="*/ 1000 w 11835341"/>
              <a:gd name="connsiteY5" fmla="*/ 2994355 h 2994355"/>
              <a:gd name="connsiteX6" fmla="*/ 0 w 11835341"/>
              <a:gd name="connsiteY6" fmla="*/ 898261 h 2994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35341" h="2994355">
                <a:moveTo>
                  <a:pt x="0" y="898261"/>
                </a:moveTo>
                <a:cubicBezTo>
                  <a:pt x="436248" y="646332"/>
                  <a:pt x="1024862" y="449117"/>
                  <a:pt x="2025820" y="264554"/>
                </a:cubicBezTo>
                <a:cubicBezTo>
                  <a:pt x="3026778" y="79991"/>
                  <a:pt x="3851536" y="-24505"/>
                  <a:pt x="5916845" y="4924"/>
                </a:cubicBezTo>
                <a:lnTo>
                  <a:pt x="11835341" y="6932"/>
                </a:lnTo>
                <a:lnTo>
                  <a:pt x="11835341" y="2994355"/>
                </a:lnTo>
                <a:lnTo>
                  <a:pt x="1000" y="2994355"/>
                </a:lnTo>
                <a:cubicBezTo>
                  <a:pt x="667" y="2295657"/>
                  <a:pt x="333" y="1596959"/>
                  <a:pt x="0" y="898261"/>
                </a:cubicBezTo>
                <a:close/>
              </a:path>
            </a:pathLst>
          </a:custGeom>
          <a:solidFill>
            <a:schemeClr val="bg1">
              <a:lumMod val="95000"/>
            </a:schemeClr>
          </a:solidFill>
          <a:ln w="1270">
            <a:noFill/>
          </a:ln>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 tai valitsemalla </a:t>
            </a:r>
            <a:r>
              <a:rPr lang="fi-FI" dirty="0" err="1"/>
              <a:t>Kameleonin</a:t>
            </a:r>
            <a:r>
              <a:rPr lang="fi-FI" dirty="0"/>
              <a:t> Kuvagalleriasta</a:t>
            </a:r>
            <a:br>
              <a:rPr lang="fi-FI" dirty="0"/>
            </a:br>
            <a:br>
              <a:rPr lang="fi-FI" dirty="0"/>
            </a:br>
            <a:r>
              <a:rPr lang="fi-FI" dirty="0"/>
              <a:t>Voit vaihtaa kuvan Kuvagalleriasta tai poistamalla kuvan ja lisäämällä uuden kuvan napsauttamalla kuvaketta</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184148"/>
            <a:ext cx="8193024" cy="1800000"/>
          </a:xfrm>
        </p:spPr>
        <p:txBody>
          <a:bodyPr anchor="ctr" anchorCtr="0"/>
          <a:lstStyle>
            <a:lvl1pPr algn="r">
              <a:lnSpc>
                <a:spcPct val="95000"/>
              </a:lnSpc>
              <a:defRPr sz="3600">
                <a:solidFill>
                  <a:schemeClr val="bg1"/>
                </a:solidFill>
              </a:defRPr>
            </a:lvl1pPr>
          </a:lstStyle>
          <a:p>
            <a:r>
              <a:rPr lang="fi-FI" dirty="0"/>
              <a:t>Otsikko, Esityksen aloitussivu </a:t>
            </a:r>
            <a:br>
              <a:rPr lang="fi-FI" dirty="0"/>
            </a:br>
            <a:r>
              <a:rPr lang="fi-FI" dirty="0"/>
              <a:t>– </a:t>
            </a:r>
            <a:r>
              <a:rPr lang="fi-FI" dirty="0" err="1"/>
              <a:t>Arial</a:t>
            </a:r>
            <a:r>
              <a:rPr lang="fi-FI" dirty="0"/>
              <a:t> </a:t>
            </a:r>
            <a:r>
              <a:rPr lang="fi-FI" dirty="0" err="1"/>
              <a:t>Bold</a:t>
            </a:r>
            <a:br>
              <a:rPr lang="fi-FI" dirty="0"/>
            </a:br>
            <a:r>
              <a:rPr lang="fi-FI" dirty="0" err="1"/>
              <a:t>max</a:t>
            </a:r>
            <a:r>
              <a:rPr lang="fi-FI" dirty="0"/>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3012948" y="3325673"/>
            <a:ext cx="6950798" cy="642034"/>
          </a:xfrm>
        </p:spPr>
        <p:txBody>
          <a:bodyPr anchor="t" anchorCtr="0"/>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7" name="Päivämäärän paikkamerkki 3">
            <a:extLst>
              <a:ext uri="{FF2B5EF4-FFF2-40B4-BE49-F238E27FC236}">
                <a16:creationId xmlns:a16="http://schemas.microsoft.com/office/drawing/2014/main" id="{885340FB-A085-44AC-B06C-1418A7E1FA80}"/>
              </a:ext>
            </a:extLst>
          </p:cNvPr>
          <p:cNvSpPr>
            <a:spLocks noGrp="1"/>
          </p:cNvSpPr>
          <p:nvPr>
            <p:ph type="dt" sz="half" idx="10"/>
          </p:nvPr>
        </p:nvSpPr>
        <p:spPr>
          <a:xfrm>
            <a:off x="9963972" y="3326656"/>
            <a:ext cx="1242000" cy="642035"/>
          </a:xfrm>
        </p:spPr>
        <p:txBody>
          <a:bodyPr vert="horz" lIns="0" tIns="0" rIns="0" bIns="0" rtlCol="0" anchor="t" anchorCtr="0">
            <a:noAutofit/>
          </a:bodyPr>
          <a:lstStyle>
            <a:lvl1pPr>
              <a:defRPr lang="fi-FI" sz="1600" smtClean="0">
                <a:solidFill>
                  <a:schemeClr val="bg1"/>
                </a:solidFill>
              </a:defRPr>
            </a:lvl1pPr>
          </a:lstStyle>
          <a:p>
            <a:pPr algn="r">
              <a:lnSpc>
                <a:spcPct val="110000"/>
              </a:lnSpc>
              <a:buClr>
                <a:schemeClr val="tx2"/>
              </a:buClr>
            </a:pPr>
            <a:r>
              <a:rPr lang="fi-FI"/>
              <a:t>11.1.2023</a:t>
            </a:r>
            <a:endParaRPr lang="fi-FI" sz="1600" dirty="0">
              <a:solidFill>
                <a:schemeClr val="bg1"/>
              </a:solidFill>
            </a:endParaRPr>
          </a:p>
        </p:txBody>
      </p:sp>
      <p:sp>
        <p:nvSpPr>
          <p:cNvPr id="9" name="Alatunnisteen paikkamerkki 4">
            <a:extLst>
              <a:ext uri="{FF2B5EF4-FFF2-40B4-BE49-F238E27FC236}">
                <a16:creationId xmlns:a16="http://schemas.microsoft.com/office/drawing/2014/main" id="{F912D628-CD7A-4946-A2B4-D103992E9F21}"/>
              </a:ext>
            </a:extLst>
          </p:cNvPr>
          <p:cNvSpPr>
            <a:spLocks noGrp="1"/>
          </p:cNvSpPr>
          <p:nvPr>
            <p:ph type="ftr" sz="quarter" idx="11"/>
          </p:nvPr>
        </p:nvSpPr>
        <p:spPr>
          <a:xfrm>
            <a:off x="7091172" y="3052610"/>
            <a:ext cx="4114800" cy="204601"/>
          </a:xfrm>
        </p:spPr>
        <p:txBody>
          <a:bodyPr vert="horz" lIns="0" tIns="0" rIns="0" bIns="0" rtlCol="0" anchor="t" anchorCtr="0">
            <a:noAutofit/>
          </a:bodyPr>
          <a:lstStyle>
            <a:lvl1pPr algn="r">
              <a:defRPr lang="fi-FI" sz="1600" dirty="0" smtClean="0">
                <a:solidFill>
                  <a:schemeClr val="bg1"/>
                </a:solidFill>
              </a:defRPr>
            </a:lvl1pPr>
          </a:lstStyle>
          <a:p>
            <a:pPr>
              <a:lnSpc>
                <a:spcPct val="110000"/>
              </a:lnSpc>
              <a:buClr>
                <a:schemeClr val="tx2"/>
              </a:buClr>
            </a:pPr>
            <a:r>
              <a:rPr lang="fi-FI"/>
              <a:t>Arja Nuutinen</a:t>
            </a:r>
            <a:endParaRPr lang="fi-FI" sz="1600" dirty="0">
              <a:solidFill>
                <a:schemeClr val="bg1"/>
              </a:solidFill>
            </a:endParaRPr>
          </a:p>
        </p:txBody>
      </p:sp>
    </p:spTree>
    <p:extLst>
      <p:ext uri="{BB962C8B-B14F-4D97-AF65-F5344CB8AC3E}">
        <p14:creationId xmlns:p14="http://schemas.microsoft.com/office/powerpoint/2010/main" val="30708174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matchingName="Lopetus 2" type="title" preserve="1">
  <p:cSld name="endpage_2">
    <p:spTree>
      <p:nvGrpSpPr>
        <p:cNvPr id="1" name=""/>
        <p:cNvGrpSpPr/>
        <p:nvPr/>
      </p:nvGrpSpPr>
      <p:grpSpPr>
        <a:xfrm>
          <a:off x="0" y="0"/>
          <a:ext cx="0" cy="0"/>
          <a:chOff x="0" y="0"/>
          <a:chExt cx="0" cy="0"/>
        </a:xfrm>
      </p:grpSpPr>
      <p:sp>
        <p:nvSpPr>
          <p:cNvPr id="14" name="Freeform 7">
            <a:extLst>
              <a:ext uri="{FF2B5EF4-FFF2-40B4-BE49-F238E27FC236}">
                <a16:creationId xmlns:a16="http://schemas.microsoft.com/office/drawing/2014/main" id="{EB983361-D7DC-4F8A-A98B-CCC6C2C2A7A0}"/>
              </a:ext>
              <a:ext uri="{C183D7F6-B498-43B3-948B-1728B52AA6E4}">
                <adec:decorative xmlns:adec="http://schemas.microsoft.com/office/drawing/2017/decorative" val="1"/>
              </a:ext>
            </a:extLst>
          </p:cNvPr>
          <p:cNvSpPr>
            <a:spLocks/>
          </p:cNvSpPr>
          <p:nvPr userDrawn="1"/>
        </p:nvSpPr>
        <p:spPr bwMode="auto">
          <a:xfrm>
            <a:off x="178633" y="180000"/>
            <a:ext cx="11832392" cy="4674025"/>
          </a:xfrm>
          <a:custGeom>
            <a:avLst/>
            <a:gdLst>
              <a:gd name="T0" fmla="*/ 0 w 32870"/>
              <a:gd name="T1" fmla="*/ 4209 h 12980"/>
              <a:gd name="T2" fmla="*/ 0 w 32870"/>
              <a:gd name="T3" fmla="*/ 12980 h 12980"/>
              <a:gd name="T4" fmla="*/ 15744 w 32870"/>
              <a:gd name="T5" fmla="*/ 9766 h 12980"/>
              <a:gd name="T6" fmla="*/ 32870 w 32870"/>
              <a:gd name="T7" fmla="*/ 9751 h 12980"/>
              <a:gd name="T8" fmla="*/ 32870 w 32870"/>
              <a:gd name="T9" fmla="*/ 0 h 12980"/>
              <a:gd name="T10" fmla="*/ 11591 w 32870"/>
              <a:gd name="T11" fmla="*/ 0 h 12980"/>
              <a:gd name="T12" fmla="*/ 0 w 32870"/>
              <a:gd name="T13" fmla="*/ 4209 h 12980"/>
              <a:gd name="connsiteX0" fmla="*/ 0 w 32870"/>
              <a:gd name="connsiteY0" fmla="*/ 4209 h 13212"/>
              <a:gd name="connsiteX1" fmla="*/ 0 w 32870"/>
              <a:gd name="connsiteY1" fmla="*/ 12980 h 13212"/>
              <a:gd name="connsiteX2" fmla="*/ 32870 w 32870"/>
              <a:gd name="connsiteY2" fmla="*/ 9751 h 13212"/>
              <a:gd name="connsiteX3" fmla="*/ 32870 w 32870"/>
              <a:gd name="connsiteY3" fmla="*/ 0 h 13212"/>
              <a:gd name="connsiteX4" fmla="*/ 11591 w 32870"/>
              <a:gd name="connsiteY4" fmla="*/ 0 h 13212"/>
              <a:gd name="connsiteX5" fmla="*/ 0 w 32870"/>
              <a:gd name="connsiteY5" fmla="*/ 4209 h 13212"/>
              <a:gd name="connsiteX0" fmla="*/ 0 w 32870"/>
              <a:gd name="connsiteY0" fmla="*/ 4209 h 12980"/>
              <a:gd name="connsiteX1" fmla="*/ 0 w 32870"/>
              <a:gd name="connsiteY1" fmla="*/ 12980 h 12980"/>
              <a:gd name="connsiteX2" fmla="*/ 32870 w 32870"/>
              <a:gd name="connsiteY2" fmla="*/ 9751 h 12980"/>
              <a:gd name="connsiteX3" fmla="*/ 32870 w 32870"/>
              <a:gd name="connsiteY3" fmla="*/ 0 h 12980"/>
              <a:gd name="connsiteX4" fmla="*/ 11591 w 32870"/>
              <a:gd name="connsiteY4" fmla="*/ 0 h 12980"/>
              <a:gd name="connsiteX5" fmla="*/ 0 w 32870"/>
              <a:gd name="connsiteY5" fmla="*/ 4209 h 12980"/>
              <a:gd name="connsiteX0" fmla="*/ 0 w 32870"/>
              <a:gd name="connsiteY0" fmla="*/ 4209 h 12980"/>
              <a:gd name="connsiteX1" fmla="*/ 0 w 32870"/>
              <a:gd name="connsiteY1" fmla="*/ 12980 h 12980"/>
              <a:gd name="connsiteX2" fmla="*/ 32870 w 32870"/>
              <a:gd name="connsiteY2" fmla="*/ 9751 h 12980"/>
              <a:gd name="connsiteX3" fmla="*/ 32870 w 32870"/>
              <a:gd name="connsiteY3" fmla="*/ 0 h 12980"/>
              <a:gd name="connsiteX4" fmla="*/ 11591 w 32870"/>
              <a:gd name="connsiteY4" fmla="*/ 0 h 12980"/>
              <a:gd name="connsiteX5" fmla="*/ 0 w 32870"/>
              <a:gd name="connsiteY5" fmla="*/ 4209 h 12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70" h="12980">
                <a:moveTo>
                  <a:pt x="0" y="4209"/>
                </a:moveTo>
                <a:lnTo>
                  <a:pt x="0" y="12980"/>
                </a:lnTo>
                <a:cubicBezTo>
                  <a:pt x="-29" y="12959"/>
                  <a:pt x="32843" y="9745"/>
                  <a:pt x="32870" y="9751"/>
                </a:cubicBezTo>
                <a:lnTo>
                  <a:pt x="32870" y="0"/>
                </a:lnTo>
                <a:lnTo>
                  <a:pt x="11591" y="0"/>
                </a:lnTo>
                <a:cubicBezTo>
                  <a:pt x="10879" y="2578"/>
                  <a:pt x="7831" y="4511"/>
                  <a:pt x="0" y="4209"/>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3" name="Freeform 6">
            <a:extLst>
              <a:ext uri="{FF2B5EF4-FFF2-40B4-BE49-F238E27FC236}">
                <a16:creationId xmlns:a16="http://schemas.microsoft.com/office/drawing/2014/main" id="{8425028E-4F6B-423C-8786-AC5A436EB208}"/>
              </a:ext>
              <a:ext uri="{C183D7F6-B498-43B3-948B-1728B52AA6E4}">
                <adec:decorative xmlns:adec="http://schemas.microsoft.com/office/drawing/2017/decorative" val="1"/>
              </a:ext>
            </a:extLst>
          </p:cNvPr>
          <p:cNvSpPr>
            <a:spLocks/>
          </p:cNvSpPr>
          <p:nvPr userDrawn="1"/>
        </p:nvSpPr>
        <p:spPr bwMode="auto">
          <a:xfrm>
            <a:off x="178633" y="3690302"/>
            <a:ext cx="11832392" cy="2987423"/>
          </a:xfrm>
          <a:custGeom>
            <a:avLst/>
            <a:gdLst>
              <a:gd name="T0" fmla="*/ 0 w 32870"/>
              <a:gd name="T1" fmla="*/ 3229 h 8296"/>
              <a:gd name="T2" fmla="*/ 0 w 32870"/>
              <a:gd name="T3" fmla="*/ 8296 h 8296"/>
              <a:gd name="T4" fmla="*/ 16387 w 32870"/>
              <a:gd name="T5" fmla="*/ 4042 h 8296"/>
              <a:gd name="T6" fmla="*/ 32870 w 32870"/>
              <a:gd name="T7" fmla="*/ 4037 h 8296"/>
              <a:gd name="T8" fmla="*/ 32870 w 32870"/>
              <a:gd name="T9" fmla="*/ 0 h 8296"/>
              <a:gd name="T10" fmla="*/ 15744 w 32870"/>
              <a:gd name="T11" fmla="*/ 14 h 8296"/>
              <a:gd name="T12" fmla="*/ 0 w 32870"/>
              <a:gd name="T13" fmla="*/ 3229 h 8296"/>
            </a:gdLst>
            <a:ahLst/>
            <a:cxnLst>
              <a:cxn ang="0">
                <a:pos x="T0" y="T1"/>
              </a:cxn>
              <a:cxn ang="0">
                <a:pos x="T2" y="T3"/>
              </a:cxn>
              <a:cxn ang="0">
                <a:pos x="T4" y="T5"/>
              </a:cxn>
              <a:cxn ang="0">
                <a:pos x="T6" y="T7"/>
              </a:cxn>
              <a:cxn ang="0">
                <a:pos x="T8" y="T9"/>
              </a:cxn>
              <a:cxn ang="0">
                <a:pos x="T10" y="T11"/>
              </a:cxn>
              <a:cxn ang="0">
                <a:pos x="T12" y="T13"/>
              </a:cxn>
            </a:cxnLst>
            <a:rect l="0" t="0" r="r" b="b"/>
            <a:pathLst>
              <a:path w="32870" h="8296">
                <a:moveTo>
                  <a:pt x="0" y="3229"/>
                </a:moveTo>
                <a:lnTo>
                  <a:pt x="0" y="8296"/>
                </a:lnTo>
                <a:cubicBezTo>
                  <a:pt x="3928" y="4574"/>
                  <a:pt x="11978" y="4035"/>
                  <a:pt x="16387" y="4042"/>
                </a:cubicBezTo>
                <a:cubicBezTo>
                  <a:pt x="17194" y="4043"/>
                  <a:pt x="24691" y="4041"/>
                  <a:pt x="32870" y="4037"/>
                </a:cubicBezTo>
                <a:lnTo>
                  <a:pt x="32870" y="0"/>
                </a:lnTo>
                <a:cubicBezTo>
                  <a:pt x="24550" y="3"/>
                  <a:pt x="16871" y="7"/>
                  <a:pt x="15744" y="14"/>
                </a:cubicBezTo>
                <a:cubicBezTo>
                  <a:pt x="8177" y="64"/>
                  <a:pt x="3166" y="1290"/>
                  <a:pt x="0" y="3229"/>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1126571"/>
            <a:ext cx="8193024" cy="1415461"/>
          </a:xfrm>
        </p:spPr>
        <p:txBody>
          <a:bodyPr anchor="b" anchorCtr="0"/>
          <a:lstStyle>
            <a:lvl1pPr algn="r">
              <a:lnSpc>
                <a:spcPct val="95000"/>
              </a:lnSpc>
              <a:defRPr sz="3600">
                <a:solidFill>
                  <a:schemeClr val="bg1"/>
                </a:solidFill>
              </a:defRPr>
            </a:lvl1pPr>
          </a:lstStyle>
          <a:p>
            <a:r>
              <a:rPr lang="en-GB" dirty="0" err="1"/>
              <a:t>Loppunosto</a:t>
            </a:r>
            <a:r>
              <a:rPr lang="en-GB" dirty="0"/>
              <a:t> / </a:t>
            </a:r>
            <a:r>
              <a:rPr lang="en-GB" dirty="0" err="1"/>
              <a:t>kehoitus</a:t>
            </a:r>
            <a:r>
              <a:rPr lang="en-GB" dirty="0"/>
              <a:t> </a:t>
            </a:r>
            <a:endParaRPr lang="fi-FI" dirty="0"/>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hasCustomPrompt="1"/>
          </p:nvPr>
        </p:nvSpPr>
        <p:spPr>
          <a:xfrm>
            <a:off x="3012948" y="5518404"/>
            <a:ext cx="8193024" cy="891540"/>
          </a:xfrm>
        </p:spPr>
        <p:txBody>
          <a:bodyPr anchor="ctr" anchorCtr="0"/>
          <a:lstStyle>
            <a:lvl1pPr marL="0" indent="0" algn="r">
              <a:lnSpc>
                <a:spcPct val="110000"/>
              </a:lnSpc>
              <a:spcBef>
                <a:spcPts val="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Esittäjän sähköpostiosoite, tasaus oikeaan reunaan</a:t>
            </a:r>
            <a:br>
              <a:rPr lang="fi-FI" dirty="0"/>
            </a:br>
            <a:r>
              <a:rPr lang="fi-FI" dirty="0"/>
              <a:t>Toinen rivi tarvittaessa</a:t>
            </a:r>
            <a:br>
              <a:rPr lang="fi-FI" dirty="0"/>
            </a:br>
            <a:r>
              <a:rPr lang="fi-FI" dirty="0"/>
              <a:t>ely-keskus.fi</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Tree>
    <p:extLst>
      <p:ext uri="{BB962C8B-B14F-4D97-AF65-F5344CB8AC3E}">
        <p14:creationId xmlns:p14="http://schemas.microsoft.com/office/powerpoint/2010/main" val="85391571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matchingName="Lopetus 3" type="title" preserve="1">
  <p:cSld name="endpage_3">
    <p:spTree>
      <p:nvGrpSpPr>
        <p:cNvPr id="1" name=""/>
        <p:cNvGrpSpPr/>
        <p:nvPr/>
      </p:nvGrpSpPr>
      <p:grpSpPr>
        <a:xfrm>
          <a:off x="0" y="0"/>
          <a:ext cx="0" cy="0"/>
          <a:chOff x="0" y="0"/>
          <a:chExt cx="0" cy="0"/>
        </a:xfrm>
      </p:grpSpPr>
      <p:sp>
        <p:nvSpPr>
          <p:cNvPr id="14" name="Freeform 19">
            <a:extLst>
              <a:ext uri="{FF2B5EF4-FFF2-40B4-BE49-F238E27FC236}">
                <a16:creationId xmlns:a16="http://schemas.microsoft.com/office/drawing/2014/main" id="{2F879CE6-F58E-498F-BFF8-897875D76444}"/>
              </a:ext>
              <a:ext uri="{C183D7F6-B498-43B3-948B-1728B52AA6E4}">
                <adec:decorative xmlns:adec="http://schemas.microsoft.com/office/drawing/2017/decorative" val="1"/>
              </a:ext>
            </a:extLst>
          </p:cNvPr>
          <p:cNvSpPr>
            <a:spLocks/>
          </p:cNvSpPr>
          <p:nvPr userDrawn="1"/>
        </p:nvSpPr>
        <p:spPr bwMode="auto">
          <a:xfrm>
            <a:off x="178632" y="1098364"/>
            <a:ext cx="11832393" cy="4209097"/>
          </a:xfrm>
          <a:custGeom>
            <a:avLst/>
            <a:gdLst>
              <a:gd name="T0" fmla="*/ 0 w 32870"/>
              <a:gd name="T1" fmla="*/ 4740 h 11678"/>
              <a:gd name="T2" fmla="*/ 0 w 32870"/>
              <a:gd name="T3" fmla="*/ 11678 h 11678"/>
              <a:gd name="T4" fmla="*/ 19067 w 32870"/>
              <a:gd name="T5" fmla="*/ 4661 h 11678"/>
              <a:gd name="T6" fmla="*/ 32870 w 32870"/>
              <a:gd name="T7" fmla="*/ 4650 h 11678"/>
              <a:gd name="T8" fmla="*/ 32870 w 32870"/>
              <a:gd name="T9" fmla="*/ 0 h 11678"/>
              <a:gd name="T10" fmla="*/ 18389 w 32870"/>
              <a:gd name="T11" fmla="*/ 20 h 11678"/>
              <a:gd name="T12" fmla="*/ 0 w 32870"/>
              <a:gd name="T13" fmla="*/ 4740 h 11678"/>
              <a:gd name="connsiteX0" fmla="*/ 0 w 32870"/>
              <a:gd name="connsiteY0" fmla="*/ 4740 h 11678"/>
              <a:gd name="connsiteX1" fmla="*/ 0 w 32870"/>
              <a:gd name="connsiteY1" fmla="*/ 11678 h 11678"/>
              <a:gd name="connsiteX2" fmla="*/ 32870 w 32870"/>
              <a:gd name="connsiteY2" fmla="*/ 4650 h 11678"/>
              <a:gd name="connsiteX3" fmla="*/ 32870 w 32870"/>
              <a:gd name="connsiteY3" fmla="*/ 0 h 11678"/>
              <a:gd name="connsiteX4" fmla="*/ 18389 w 32870"/>
              <a:gd name="connsiteY4" fmla="*/ 20 h 11678"/>
              <a:gd name="connsiteX5" fmla="*/ 0 w 32870"/>
              <a:gd name="connsiteY5" fmla="*/ 4740 h 11678"/>
              <a:gd name="connsiteX0" fmla="*/ 0 w 32870"/>
              <a:gd name="connsiteY0" fmla="*/ 4740 h 11678"/>
              <a:gd name="connsiteX1" fmla="*/ 0 w 32870"/>
              <a:gd name="connsiteY1" fmla="*/ 11678 h 11678"/>
              <a:gd name="connsiteX2" fmla="*/ 32870 w 32870"/>
              <a:gd name="connsiteY2" fmla="*/ 4650 h 11678"/>
              <a:gd name="connsiteX3" fmla="*/ 32870 w 32870"/>
              <a:gd name="connsiteY3" fmla="*/ 0 h 11678"/>
              <a:gd name="connsiteX4" fmla="*/ 18389 w 32870"/>
              <a:gd name="connsiteY4" fmla="*/ 20 h 11678"/>
              <a:gd name="connsiteX5" fmla="*/ 0 w 32870"/>
              <a:gd name="connsiteY5" fmla="*/ 4740 h 11678"/>
              <a:gd name="connsiteX0" fmla="*/ 0 w 32870"/>
              <a:gd name="connsiteY0" fmla="*/ 4740 h 11678"/>
              <a:gd name="connsiteX1" fmla="*/ 0 w 32870"/>
              <a:gd name="connsiteY1" fmla="*/ 11678 h 11678"/>
              <a:gd name="connsiteX2" fmla="*/ 32870 w 32870"/>
              <a:gd name="connsiteY2" fmla="*/ 4650 h 11678"/>
              <a:gd name="connsiteX3" fmla="*/ 32870 w 32870"/>
              <a:gd name="connsiteY3" fmla="*/ 0 h 11678"/>
              <a:gd name="connsiteX4" fmla="*/ 18389 w 32870"/>
              <a:gd name="connsiteY4" fmla="*/ 20 h 11678"/>
              <a:gd name="connsiteX5" fmla="*/ 0 w 32870"/>
              <a:gd name="connsiteY5" fmla="*/ 4740 h 11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70" h="11678">
                <a:moveTo>
                  <a:pt x="0" y="4740"/>
                </a:moveTo>
                <a:lnTo>
                  <a:pt x="0" y="11678"/>
                </a:lnTo>
                <a:cubicBezTo>
                  <a:pt x="-29" y="11700"/>
                  <a:pt x="32880" y="4689"/>
                  <a:pt x="32870" y="4650"/>
                </a:cubicBezTo>
                <a:lnTo>
                  <a:pt x="32870" y="0"/>
                </a:lnTo>
                <a:lnTo>
                  <a:pt x="18389" y="20"/>
                </a:lnTo>
                <a:cubicBezTo>
                  <a:pt x="8797" y="82"/>
                  <a:pt x="3102" y="1939"/>
                  <a:pt x="0" y="4740"/>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3" name="Freeform 18">
            <a:extLst>
              <a:ext uri="{FF2B5EF4-FFF2-40B4-BE49-F238E27FC236}">
                <a16:creationId xmlns:a16="http://schemas.microsoft.com/office/drawing/2014/main" id="{3308B19E-C811-4A25-A76E-FD76B06EDCE9}"/>
              </a:ext>
              <a:ext uri="{C183D7F6-B498-43B3-948B-1728B52AA6E4}">
                <adec:decorative xmlns:adec="http://schemas.microsoft.com/office/drawing/2017/decorative" val="1"/>
              </a:ext>
            </a:extLst>
          </p:cNvPr>
          <p:cNvSpPr>
            <a:spLocks/>
          </p:cNvSpPr>
          <p:nvPr userDrawn="1"/>
        </p:nvSpPr>
        <p:spPr bwMode="auto">
          <a:xfrm>
            <a:off x="178632" y="1098364"/>
            <a:ext cx="11832393" cy="5588186"/>
          </a:xfrm>
          <a:custGeom>
            <a:avLst/>
            <a:gdLst>
              <a:gd name="T0" fmla="*/ 32870 w 32870"/>
              <a:gd name="T1" fmla="*/ 15500 h 15500"/>
              <a:gd name="T2" fmla="*/ 32870 w 32870"/>
              <a:gd name="T3" fmla="*/ 0 h 15500"/>
              <a:gd name="T4" fmla="*/ 32870 w 32870"/>
              <a:gd name="T5" fmla="*/ 0 h 15500"/>
              <a:gd name="T6" fmla="*/ 32870 w 32870"/>
              <a:gd name="T7" fmla="*/ 4650 h 15500"/>
              <a:gd name="T8" fmla="*/ 19067 w 32870"/>
              <a:gd name="T9" fmla="*/ 4661 h 15500"/>
              <a:gd name="T10" fmla="*/ 0 w 32870"/>
              <a:gd name="T11" fmla="*/ 11678 h 15500"/>
              <a:gd name="T12" fmla="*/ 0 w 32870"/>
              <a:gd name="T13" fmla="*/ 15500 h 15500"/>
              <a:gd name="T14" fmla="*/ 32870 w 32870"/>
              <a:gd name="T15" fmla="*/ 15500 h 15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870" h="15500">
                <a:moveTo>
                  <a:pt x="32870" y="15500"/>
                </a:moveTo>
                <a:lnTo>
                  <a:pt x="32870" y="0"/>
                </a:lnTo>
                <a:lnTo>
                  <a:pt x="32870" y="0"/>
                </a:lnTo>
                <a:lnTo>
                  <a:pt x="32870" y="4650"/>
                </a:lnTo>
                <a:cubicBezTo>
                  <a:pt x="28166" y="4655"/>
                  <a:pt x="20406" y="4664"/>
                  <a:pt x="19067" y="4661"/>
                </a:cubicBezTo>
                <a:cubicBezTo>
                  <a:pt x="13563" y="4653"/>
                  <a:pt x="2671" y="5450"/>
                  <a:pt x="0" y="11678"/>
                </a:cubicBezTo>
                <a:lnTo>
                  <a:pt x="0" y="15500"/>
                </a:lnTo>
                <a:lnTo>
                  <a:pt x="32870" y="1550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3012948" y="3428999"/>
            <a:ext cx="8193024" cy="1125203"/>
          </a:xfrm>
        </p:spPr>
        <p:txBody>
          <a:bodyPr anchor="b" anchorCtr="0"/>
          <a:lstStyle>
            <a:lvl1pPr algn="r">
              <a:lnSpc>
                <a:spcPct val="95000"/>
              </a:lnSpc>
              <a:defRPr sz="3600">
                <a:solidFill>
                  <a:schemeClr val="bg1"/>
                </a:solidFill>
              </a:defRPr>
            </a:lvl1pPr>
          </a:lstStyle>
          <a:p>
            <a:r>
              <a:rPr lang="en-GB" dirty="0" err="1"/>
              <a:t>Loppunosto</a:t>
            </a:r>
            <a:r>
              <a:rPr lang="en-GB" dirty="0"/>
              <a:t> / </a:t>
            </a:r>
            <a:r>
              <a:rPr lang="en-GB" dirty="0" err="1"/>
              <a:t>kehoitus</a:t>
            </a:r>
            <a:r>
              <a:rPr lang="en-GB" dirty="0"/>
              <a:t> </a:t>
            </a:r>
            <a:endParaRPr lang="fi-FI" dirty="0"/>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hasCustomPrompt="1"/>
          </p:nvPr>
        </p:nvSpPr>
        <p:spPr>
          <a:xfrm>
            <a:off x="3012948" y="5102352"/>
            <a:ext cx="8193024" cy="891540"/>
          </a:xfrm>
        </p:spPr>
        <p:txBody>
          <a:bodyPr anchor="ctr" anchorCtr="0"/>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Esittäjän sähköpostiosoite, tasaus oikeaan reunaan</a:t>
            </a:r>
            <a:br>
              <a:rPr lang="fi-FI" dirty="0"/>
            </a:br>
            <a:r>
              <a:rPr lang="fi-FI" dirty="0"/>
              <a:t>Toinen rivi tarvittaessa</a:t>
            </a:r>
            <a:br>
              <a:rPr lang="fi-FI" dirty="0"/>
            </a:br>
            <a:r>
              <a:rPr lang="fi-FI" dirty="0"/>
              <a:t>ely-keskus.fi</a:t>
            </a:r>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Tree>
    <p:extLst>
      <p:ext uri="{BB962C8B-B14F-4D97-AF65-F5344CB8AC3E}">
        <p14:creationId xmlns:p14="http://schemas.microsoft.com/office/powerpoint/2010/main" val="13171991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Otsikkodia 4" preserve="1" userDrawn="1">
  <p:cSld name="title_4">
    <p:spTree>
      <p:nvGrpSpPr>
        <p:cNvPr id="1" name=""/>
        <p:cNvGrpSpPr/>
        <p:nvPr/>
      </p:nvGrpSpPr>
      <p:grpSpPr>
        <a:xfrm>
          <a:off x="0" y="0"/>
          <a:ext cx="0" cy="0"/>
          <a:chOff x="0" y="0"/>
          <a:chExt cx="0" cy="0"/>
        </a:xfrm>
      </p:grpSpPr>
      <p:sp>
        <p:nvSpPr>
          <p:cNvPr id="9" name="Freeform 18">
            <a:extLst>
              <a:ext uri="{FF2B5EF4-FFF2-40B4-BE49-F238E27FC236}">
                <a16:creationId xmlns:a16="http://schemas.microsoft.com/office/drawing/2014/main" id="{9D79146F-FB5D-482D-BEE2-42A25810FC4B}"/>
              </a:ext>
              <a:ext uri="{C183D7F6-B498-43B3-948B-1728B52AA6E4}">
                <adec:decorative xmlns:adec="http://schemas.microsoft.com/office/drawing/2017/decorative" val="1"/>
              </a:ext>
            </a:extLst>
          </p:cNvPr>
          <p:cNvSpPr>
            <a:spLocks/>
          </p:cNvSpPr>
          <p:nvPr userDrawn="1"/>
        </p:nvSpPr>
        <p:spPr bwMode="auto">
          <a:xfrm>
            <a:off x="178632" y="2661957"/>
            <a:ext cx="11834341" cy="3985046"/>
          </a:xfrm>
          <a:custGeom>
            <a:avLst/>
            <a:gdLst>
              <a:gd name="T0" fmla="*/ 32870 w 32870"/>
              <a:gd name="T1" fmla="*/ 15500 h 15500"/>
              <a:gd name="T2" fmla="*/ 32870 w 32870"/>
              <a:gd name="T3" fmla="*/ 0 h 15500"/>
              <a:gd name="T4" fmla="*/ 32870 w 32870"/>
              <a:gd name="T5" fmla="*/ 0 h 15500"/>
              <a:gd name="T6" fmla="*/ 32870 w 32870"/>
              <a:gd name="T7" fmla="*/ 4650 h 15500"/>
              <a:gd name="T8" fmla="*/ 19067 w 32870"/>
              <a:gd name="T9" fmla="*/ 4661 h 15500"/>
              <a:gd name="T10" fmla="*/ 0 w 32870"/>
              <a:gd name="T11" fmla="*/ 11678 h 15500"/>
              <a:gd name="T12" fmla="*/ 0 w 32870"/>
              <a:gd name="T13" fmla="*/ 15500 h 15500"/>
              <a:gd name="T14" fmla="*/ 32870 w 32870"/>
              <a:gd name="T15" fmla="*/ 15500 h 15500"/>
              <a:gd name="connsiteX0" fmla="*/ 32870 w 32870"/>
              <a:gd name="connsiteY0" fmla="*/ 15500 h 15500"/>
              <a:gd name="connsiteX1" fmla="*/ 32870 w 32870"/>
              <a:gd name="connsiteY1" fmla="*/ 0 h 15500"/>
              <a:gd name="connsiteX2" fmla="*/ 32870 w 32870"/>
              <a:gd name="connsiteY2" fmla="*/ 4650 h 15500"/>
              <a:gd name="connsiteX3" fmla="*/ 19067 w 32870"/>
              <a:gd name="connsiteY3" fmla="*/ 4661 h 15500"/>
              <a:gd name="connsiteX4" fmla="*/ 0 w 32870"/>
              <a:gd name="connsiteY4" fmla="*/ 11678 h 15500"/>
              <a:gd name="connsiteX5" fmla="*/ 0 w 32870"/>
              <a:gd name="connsiteY5" fmla="*/ 15500 h 15500"/>
              <a:gd name="connsiteX6" fmla="*/ 32870 w 32870"/>
              <a:gd name="connsiteY6" fmla="*/ 15500 h 15500"/>
              <a:gd name="connsiteX0" fmla="*/ 32870 w 32870"/>
              <a:gd name="connsiteY0" fmla="*/ 10850 h 10850"/>
              <a:gd name="connsiteX1" fmla="*/ 32870 w 32870"/>
              <a:gd name="connsiteY1" fmla="*/ 0 h 10850"/>
              <a:gd name="connsiteX2" fmla="*/ 19067 w 32870"/>
              <a:gd name="connsiteY2" fmla="*/ 11 h 10850"/>
              <a:gd name="connsiteX3" fmla="*/ 0 w 32870"/>
              <a:gd name="connsiteY3" fmla="*/ 7028 h 10850"/>
              <a:gd name="connsiteX4" fmla="*/ 0 w 32870"/>
              <a:gd name="connsiteY4" fmla="*/ 10850 h 10850"/>
              <a:gd name="connsiteX5" fmla="*/ 32870 w 32870"/>
              <a:gd name="connsiteY5" fmla="*/ 10850 h 10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70" h="10850">
                <a:moveTo>
                  <a:pt x="32870" y="10850"/>
                </a:moveTo>
                <a:lnTo>
                  <a:pt x="32870" y="0"/>
                </a:lnTo>
                <a:lnTo>
                  <a:pt x="19067" y="11"/>
                </a:lnTo>
                <a:cubicBezTo>
                  <a:pt x="13563" y="3"/>
                  <a:pt x="2671" y="800"/>
                  <a:pt x="0" y="7028"/>
                </a:cubicBezTo>
                <a:lnTo>
                  <a:pt x="0" y="10850"/>
                </a:lnTo>
                <a:lnTo>
                  <a:pt x="32870" y="10850"/>
                </a:ln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19">
            <a:extLst>
              <a:ext uri="{FF2B5EF4-FFF2-40B4-BE49-F238E27FC236}">
                <a16:creationId xmlns:a16="http://schemas.microsoft.com/office/drawing/2014/main" id="{B5B976A8-CE61-4DC9-871A-17A9AC0F84D0}"/>
              </a:ext>
              <a:ext uri="{C183D7F6-B498-43B3-948B-1728B52AA6E4}">
                <adec:decorative xmlns:adec="http://schemas.microsoft.com/office/drawing/2017/decorative" val="1"/>
              </a:ext>
            </a:extLst>
          </p:cNvPr>
          <p:cNvSpPr>
            <a:spLocks/>
          </p:cNvSpPr>
          <p:nvPr userDrawn="1"/>
        </p:nvSpPr>
        <p:spPr bwMode="auto">
          <a:xfrm>
            <a:off x="178632" y="1098364"/>
            <a:ext cx="11834341" cy="4209096"/>
          </a:xfrm>
          <a:custGeom>
            <a:avLst/>
            <a:gdLst>
              <a:gd name="T0" fmla="*/ 0 w 32870"/>
              <a:gd name="T1" fmla="*/ 4740 h 11678"/>
              <a:gd name="T2" fmla="*/ 0 w 32870"/>
              <a:gd name="T3" fmla="*/ 11678 h 11678"/>
              <a:gd name="T4" fmla="*/ 19067 w 32870"/>
              <a:gd name="T5" fmla="*/ 4661 h 11678"/>
              <a:gd name="T6" fmla="*/ 32870 w 32870"/>
              <a:gd name="T7" fmla="*/ 4650 h 11678"/>
              <a:gd name="T8" fmla="*/ 32870 w 32870"/>
              <a:gd name="T9" fmla="*/ 0 h 11678"/>
              <a:gd name="T10" fmla="*/ 18389 w 32870"/>
              <a:gd name="T11" fmla="*/ 20 h 11678"/>
              <a:gd name="T12" fmla="*/ 0 w 32870"/>
              <a:gd name="T13" fmla="*/ 4740 h 11678"/>
            </a:gdLst>
            <a:ahLst/>
            <a:cxnLst>
              <a:cxn ang="0">
                <a:pos x="T0" y="T1"/>
              </a:cxn>
              <a:cxn ang="0">
                <a:pos x="T2" y="T3"/>
              </a:cxn>
              <a:cxn ang="0">
                <a:pos x="T4" y="T5"/>
              </a:cxn>
              <a:cxn ang="0">
                <a:pos x="T6" y="T7"/>
              </a:cxn>
              <a:cxn ang="0">
                <a:pos x="T8" y="T9"/>
              </a:cxn>
              <a:cxn ang="0">
                <a:pos x="T10" y="T11"/>
              </a:cxn>
              <a:cxn ang="0">
                <a:pos x="T12" y="T13"/>
              </a:cxn>
            </a:cxnLst>
            <a:rect l="0" t="0" r="r" b="b"/>
            <a:pathLst>
              <a:path w="32870" h="11678">
                <a:moveTo>
                  <a:pt x="0" y="4740"/>
                </a:moveTo>
                <a:lnTo>
                  <a:pt x="0" y="11678"/>
                </a:lnTo>
                <a:cubicBezTo>
                  <a:pt x="2671" y="5450"/>
                  <a:pt x="13563" y="4653"/>
                  <a:pt x="19067" y="4661"/>
                </a:cubicBezTo>
                <a:cubicBezTo>
                  <a:pt x="20406" y="4663"/>
                  <a:pt x="28166" y="4655"/>
                  <a:pt x="32870" y="4650"/>
                </a:cubicBezTo>
                <a:lnTo>
                  <a:pt x="32870" y="0"/>
                </a:lnTo>
                <a:cubicBezTo>
                  <a:pt x="28197" y="2"/>
                  <a:pt x="20433" y="7"/>
                  <a:pt x="18389" y="20"/>
                </a:cubicBezTo>
                <a:cubicBezTo>
                  <a:pt x="8797" y="82"/>
                  <a:pt x="3102" y="1939"/>
                  <a:pt x="0" y="4740"/>
                </a:cubicBezTo>
                <a:close/>
              </a:path>
            </a:pathLst>
          </a:custGeom>
          <a:solidFill>
            <a:srgbClr val="5770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userDrawn="1">
            <p:ph type="ctrTitle" hasCustomPrompt="1"/>
          </p:nvPr>
        </p:nvSpPr>
        <p:spPr>
          <a:xfrm>
            <a:off x="3012948" y="3387374"/>
            <a:ext cx="8193024" cy="1800000"/>
          </a:xfrm>
        </p:spPr>
        <p:txBody>
          <a:bodyPr anchor="ctr" anchorCtr="0"/>
          <a:lstStyle>
            <a:lvl1pPr algn="r">
              <a:lnSpc>
                <a:spcPct val="95000"/>
              </a:lnSpc>
              <a:defRPr sz="3600">
                <a:solidFill>
                  <a:schemeClr val="bg1"/>
                </a:solidFill>
              </a:defRPr>
            </a:lvl1pPr>
          </a:lstStyle>
          <a:p>
            <a:r>
              <a:rPr lang="fi-FI" dirty="0"/>
              <a:t>Otsikko, Esityksen aloitussivu</a:t>
            </a:r>
            <a:br>
              <a:rPr lang="fi-FI" dirty="0"/>
            </a:br>
            <a:r>
              <a:rPr lang="fi-FI" dirty="0"/>
              <a:t>– </a:t>
            </a:r>
            <a:r>
              <a:rPr lang="fi-FI" dirty="0" err="1"/>
              <a:t>Arial</a:t>
            </a:r>
            <a:r>
              <a:rPr lang="fi-FI" dirty="0"/>
              <a:t> </a:t>
            </a:r>
            <a:r>
              <a:rPr lang="fi-FI" dirty="0" err="1"/>
              <a:t>Bold</a:t>
            </a:r>
            <a:br>
              <a:rPr lang="fi-FI" dirty="0"/>
            </a:br>
            <a:r>
              <a:rPr lang="fi-FI" dirty="0" err="1"/>
              <a:t>max</a:t>
            </a:r>
            <a:r>
              <a:rPr lang="fi-FI" dirty="0"/>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userDrawn="1">
            <p:ph type="subTitle" idx="1"/>
          </p:nvPr>
        </p:nvSpPr>
        <p:spPr>
          <a:xfrm>
            <a:off x="3012949" y="5597458"/>
            <a:ext cx="6969312" cy="642035"/>
          </a:xfrm>
        </p:spPr>
        <p:txBody>
          <a:bodyPr/>
          <a:lstStyle>
            <a:lvl1pPr marL="0" indent="0" algn="r">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7" name="Päivämäärän paikkamerkki 3">
            <a:extLst>
              <a:ext uri="{FF2B5EF4-FFF2-40B4-BE49-F238E27FC236}">
                <a16:creationId xmlns:a16="http://schemas.microsoft.com/office/drawing/2014/main" id="{1985E3F4-62CC-4CEC-8965-E8A66FBC781F}"/>
              </a:ext>
            </a:extLst>
          </p:cNvPr>
          <p:cNvSpPr>
            <a:spLocks noGrp="1"/>
          </p:cNvSpPr>
          <p:nvPr>
            <p:ph type="dt" sz="half" idx="10"/>
          </p:nvPr>
        </p:nvSpPr>
        <p:spPr>
          <a:xfrm>
            <a:off x="9982260" y="5597458"/>
            <a:ext cx="1242000" cy="642035"/>
          </a:xfrm>
        </p:spPr>
        <p:txBody>
          <a:bodyPr vert="horz" lIns="0" tIns="0" rIns="0" bIns="0" rtlCol="0" anchor="t" anchorCtr="0">
            <a:noAutofit/>
          </a:bodyPr>
          <a:lstStyle>
            <a:lvl1pPr>
              <a:defRPr lang="fi-FI" sz="1600" smtClean="0">
                <a:solidFill>
                  <a:schemeClr val="bg1"/>
                </a:solidFill>
              </a:defRPr>
            </a:lvl1pPr>
          </a:lstStyle>
          <a:p>
            <a:pPr algn="r">
              <a:lnSpc>
                <a:spcPct val="110000"/>
              </a:lnSpc>
              <a:buClr>
                <a:schemeClr val="tx2"/>
              </a:buClr>
            </a:pPr>
            <a:r>
              <a:rPr lang="fi-FI"/>
              <a:t>11.1.2023</a:t>
            </a:r>
            <a:endParaRPr lang="fi-FI" sz="1600" dirty="0">
              <a:solidFill>
                <a:schemeClr val="bg1"/>
              </a:solidFill>
            </a:endParaRPr>
          </a:p>
        </p:txBody>
      </p:sp>
      <p:sp>
        <p:nvSpPr>
          <p:cNvPr id="8" name="Alatunnisteen paikkamerkki 4">
            <a:extLst>
              <a:ext uri="{FF2B5EF4-FFF2-40B4-BE49-F238E27FC236}">
                <a16:creationId xmlns:a16="http://schemas.microsoft.com/office/drawing/2014/main" id="{253E613E-3102-404E-9128-95F7165B5716}"/>
              </a:ext>
            </a:extLst>
          </p:cNvPr>
          <p:cNvSpPr>
            <a:spLocks noGrp="1"/>
          </p:cNvSpPr>
          <p:nvPr>
            <p:ph type="ftr" sz="quarter" idx="11"/>
          </p:nvPr>
        </p:nvSpPr>
        <p:spPr>
          <a:xfrm>
            <a:off x="7109460" y="5307460"/>
            <a:ext cx="4114800" cy="241091"/>
          </a:xfrm>
        </p:spPr>
        <p:txBody>
          <a:bodyPr vert="horz" lIns="0" tIns="0" rIns="0" bIns="0" rtlCol="0" anchor="t" anchorCtr="0">
            <a:noAutofit/>
          </a:bodyPr>
          <a:lstStyle>
            <a:lvl1pPr algn="r">
              <a:defRPr lang="fi-FI" sz="1600" dirty="0" smtClean="0">
                <a:solidFill>
                  <a:schemeClr val="bg1"/>
                </a:solidFill>
              </a:defRPr>
            </a:lvl1pPr>
          </a:lstStyle>
          <a:p>
            <a:pPr>
              <a:lnSpc>
                <a:spcPct val="110000"/>
              </a:lnSpc>
              <a:buClr>
                <a:schemeClr val="tx2"/>
              </a:buClr>
            </a:pPr>
            <a:r>
              <a:rPr lang="fi-FI"/>
              <a:t>Arja Nuutinen</a:t>
            </a:r>
            <a:endParaRPr lang="fi-FI" sz="1600" dirty="0">
              <a:solidFill>
                <a:schemeClr val="bg1"/>
              </a:solidFill>
            </a:endParaRPr>
          </a:p>
        </p:txBody>
      </p:sp>
    </p:spTree>
    <p:extLst>
      <p:ext uri="{BB962C8B-B14F-4D97-AF65-F5344CB8AC3E}">
        <p14:creationId xmlns:p14="http://schemas.microsoft.com/office/powerpoint/2010/main" val="5934051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Otsikkodia 5" preserve="1" userDrawn="1">
  <p:cSld name="title_5">
    <p:spTree>
      <p:nvGrpSpPr>
        <p:cNvPr id="1" name=""/>
        <p:cNvGrpSpPr/>
        <p:nvPr/>
      </p:nvGrpSpPr>
      <p:grpSpPr>
        <a:xfrm>
          <a:off x="0" y="0"/>
          <a:ext cx="0" cy="0"/>
          <a:chOff x="0" y="0"/>
          <a:chExt cx="0" cy="0"/>
        </a:xfrm>
      </p:grpSpPr>
      <p:pic>
        <p:nvPicPr>
          <p:cNvPr id="10" name="Kuva 9" descr="Elinkeino-, liikenne- ja ympäristökeskus logo">
            <a:extLst>
              <a:ext uri="{FF2B5EF4-FFF2-40B4-BE49-F238E27FC236}">
                <a16:creationId xmlns:a16="http://schemas.microsoft.com/office/drawing/2014/main" id="{BCDB66CB-32B3-4919-96E8-5955B8D699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897" y="453334"/>
            <a:ext cx="2538989" cy="652273"/>
          </a:xfrm>
          <a:prstGeom prst="rect">
            <a:avLst/>
          </a:prstGeom>
        </p:spPr>
      </p:pic>
      <p:sp>
        <p:nvSpPr>
          <p:cNvPr id="7" name="Freeform 24">
            <a:extLst>
              <a:ext uri="{FF2B5EF4-FFF2-40B4-BE49-F238E27FC236}">
                <a16:creationId xmlns:a16="http://schemas.microsoft.com/office/drawing/2014/main" id="{1A042BF1-EF78-493D-A6DE-B399BD8FC74E}"/>
              </a:ext>
              <a:ext uri="{C183D7F6-B498-43B3-948B-1728B52AA6E4}">
                <adec:decorative xmlns:adec="http://schemas.microsoft.com/office/drawing/2017/decorative" val="1"/>
              </a:ext>
            </a:extLst>
          </p:cNvPr>
          <p:cNvSpPr>
            <a:spLocks/>
          </p:cNvSpPr>
          <p:nvPr userDrawn="1"/>
        </p:nvSpPr>
        <p:spPr bwMode="auto">
          <a:xfrm>
            <a:off x="178632" y="180000"/>
            <a:ext cx="8284039" cy="6515254"/>
          </a:xfrm>
          <a:custGeom>
            <a:avLst/>
            <a:gdLst>
              <a:gd name="T0" fmla="*/ 23006 w 23006"/>
              <a:gd name="T1" fmla="*/ 0 h 18070"/>
              <a:gd name="T2" fmla="*/ 11591 w 23006"/>
              <a:gd name="T3" fmla="*/ 0 h 18070"/>
              <a:gd name="T4" fmla="*/ 0 w 23006"/>
              <a:gd name="T5" fmla="*/ 4209 h 18070"/>
              <a:gd name="T6" fmla="*/ 0 w 23006"/>
              <a:gd name="T7" fmla="*/ 18070 h 18070"/>
              <a:gd name="T8" fmla="*/ 18262 w 23006"/>
              <a:gd name="T9" fmla="*/ 18070 h 18070"/>
              <a:gd name="T10" fmla="*/ 18262 w 23006"/>
              <a:gd name="T11" fmla="*/ 17566 h 18070"/>
              <a:gd name="T12" fmla="*/ 23006 w 23006"/>
              <a:gd name="T13" fmla="*/ 0 h 18070"/>
              <a:gd name="connsiteX0" fmla="*/ 23006 w 23006"/>
              <a:gd name="connsiteY0" fmla="*/ 0 h 18070"/>
              <a:gd name="connsiteX1" fmla="*/ 11591 w 23006"/>
              <a:gd name="connsiteY1" fmla="*/ 0 h 18070"/>
              <a:gd name="connsiteX2" fmla="*/ 0 w 23006"/>
              <a:gd name="connsiteY2" fmla="*/ 4209 h 18070"/>
              <a:gd name="connsiteX3" fmla="*/ 0 w 23006"/>
              <a:gd name="connsiteY3" fmla="*/ 18070 h 18070"/>
              <a:gd name="connsiteX4" fmla="*/ 18262 w 23006"/>
              <a:gd name="connsiteY4" fmla="*/ 18070 h 18070"/>
              <a:gd name="connsiteX5" fmla="*/ 18295 w 23006"/>
              <a:gd name="connsiteY5" fmla="*/ 17555 h 18070"/>
              <a:gd name="connsiteX6" fmla="*/ 23006 w 23006"/>
              <a:gd name="connsiteY6" fmla="*/ 0 h 18070"/>
              <a:gd name="connsiteX0" fmla="*/ 23006 w 23120"/>
              <a:gd name="connsiteY0" fmla="*/ 0 h 18070"/>
              <a:gd name="connsiteX1" fmla="*/ 11591 w 23120"/>
              <a:gd name="connsiteY1" fmla="*/ 0 h 18070"/>
              <a:gd name="connsiteX2" fmla="*/ 0 w 23120"/>
              <a:gd name="connsiteY2" fmla="*/ 4209 h 18070"/>
              <a:gd name="connsiteX3" fmla="*/ 0 w 23120"/>
              <a:gd name="connsiteY3" fmla="*/ 18070 h 18070"/>
              <a:gd name="connsiteX4" fmla="*/ 18262 w 23120"/>
              <a:gd name="connsiteY4" fmla="*/ 18070 h 18070"/>
              <a:gd name="connsiteX5" fmla="*/ 23120 w 23120"/>
              <a:gd name="connsiteY5" fmla="*/ 7420 h 18070"/>
              <a:gd name="connsiteX6" fmla="*/ 23006 w 23120"/>
              <a:gd name="connsiteY6" fmla="*/ 0 h 18070"/>
              <a:gd name="connsiteX0" fmla="*/ 23006 w 23309"/>
              <a:gd name="connsiteY0" fmla="*/ 0 h 18070"/>
              <a:gd name="connsiteX1" fmla="*/ 11591 w 23309"/>
              <a:gd name="connsiteY1" fmla="*/ 0 h 18070"/>
              <a:gd name="connsiteX2" fmla="*/ 0 w 23309"/>
              <a:gd name="connsiteY2" fmla="*/ 4209 h 18070"/>
              <a:gd name="connsiteX3" fmla="*/ 0 w 23309"/>
              <a:gd name="connsiteY3" fmla="*/ 18070 h 18070"/>
              <a:gd name="connsiteX4" fmla="*/ 18262 w 23309"/>
              <a:gd name="connsiteY4" fmla="*/ 18070 h 18070"/>
              <a:gd name="connsiteX5" fmla="*/ 23006 w 23309"/>
              <a:gd name="connsiteY5" fmla="*/ 0 h 18070"/>
              <a:gd name="connsiteX0" fmla="*/ 23006 w 23146"/>
              <a:gd name="connsiteY0" fmla="*/ 0 h 18070"/>
              <a:gd name="connsiteX1" fmla="*/ 11591 w 23146"/>
              <a:gd name="connsiteY1" fmla="*/ 0 h 18070"/>
              <a:gd name="connsiteX2" fmla="*/ 0 w 23146"/>
              <a:gd name="connsiteY2" fmla="*/ 4209 h 18070"/>
              <a:gd name="connsiteX3" fmla="*/ 0 w 23146"/>
              <a:gd name="connsiteY3" fmla="*/ 18070 h 18070"/>
              <a:gd name="connsiteX4" fmla="*/ 18262 w 23146"/>
              <a:gd name="connsiteY4" fmla="*/ 18070 h 18070"/>
              <a:gd name="connsiteX5" fmla="*/ 23006 w 23146"/>
              <a:gd name="connsiteY5" fmla="*/ 0 h 18070"/>
              <a:gd name="connsiteX0" fmla="*/ 23006 w 23006"/>
              <a:gd name="connsiteY0" fmla="*/ 0 h 18070"/>
              <a:gd name="connsiteX1" fmla="*/ 11591 w 23006"/>
              <a:gd name="connsiteY1" fmla="*/ 0 h 18070"/>
              <a:gd name="connsiteX2" fmla="*/ 0 w 23006"/>
              <a:gd name="connsiteY2" fmla="*/ 4209 h 18070"/>
              <a:gd name="connsiteX3" fmla="*/ 0 w 23006"/>
              <a:gd name="connsiteY3" fmla="*/ 18070 h 18070"/>
              <a:gd name="connsiteX4" fmla="*/ 18262 w 23006"/>
              <a:gd name="connsiteY4" fmla="*/ 18070 h 18070"/>
              <a:gd name="connsiteX5" fmla="*/ 23006 w 23006"/>
              <a:gd name="connsiteY5" fmla="*/ 0 h 18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06" h="18070">
                <a:moveTo>
                  <a:pt x="23006" y="0"/>
                </a:moveTo>
                <a:lnTo>
                  <a:pt x="11591" y="0"/>
                </a:lnTo>
                <a:cubicBezTo>
                  <a:pt x="10879" y="2578"/>
                  <a:pt x="7831" y="4511"/>
                  <a:pt x="0" y="4209"/>
                </a:cubicBezTo>
                <a:lnTo>
                  <a:pt x="0" y="18070"/>
                </a:lnTo>
                <a:lnTo>
                  <a:pt x="18262" y="18070"/>
                </a:lnTo>
                <a:cubicBezTo>
                  <a:pt x="18287" y="18090"/>
                  <a:pt x="22931" y="62"/>
                  <a:pt x="23006" y="0"/>
                </a:cubicBezTo>
                <a:close/>
              </a:path>
            </a:pathLst>
          </a:custGeom>
          <a:solidFill>
            <a:srgbClr val="0038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hasCustomPrompt="1"/>
          </p:nvPr>
        </p:nvSpPr>
        <p:spPr>
          <a:xfrm>
            <a:off x="1229868" y="2825496"/>
            <a:ext cx="5143500" cy="2391156"/>
          </a:xfrm>
        </p:spPr>
        <p:txBody>
          <a:bodyPr anchor="ctr" anchorCtr="0"/>
          <a:lstStyle>
            <a:lvl1pPr algn="l">
              <a:lnSpc>
                <a:spcPct val="95000"/>
              </a:lnSpc>
              <a:defRPr sz="3600">
                <a:solidFill>
                  <a:schemeClr val="bg1"/>
                </a:solidFill>
              </a:defRPr>
            </a:lvl1pPr>
          </a:lstStyle>
          <a:p>
            <a:r>
              <a:rPr lang="fi-FI" dirty="0"/>
              <a:t>Otsikko, Esityksen aloitussivu </a:t>
            </a:r>
            <a:br>
              <a:rPr lang="fi-FI" dirty="0"/>
            </a:br>
            <a:r>
              <a:rPr lang="fi-FI" dirty="0"/>
              <a:t>– </a:t>
            </a:r>
            <a:r>
              <a:rPr lang="fi-FI" dirty="0" err="1"/>
              <a:t>Arial</a:t>
            </a:r>
            <a:r>
              <a:rPr lang="fi-FI" dirty="0"/>
              <a:t> </a:t>
            </a:r>
            <a:r>
              <a:rPr lang="fi-FI" dirty="0" err="1"/>
              <a:t>Bold</a:t>
            </a:r>
            <a:br>
              <a:rPr lang="fi-FI" dirty="0"/>
            </a:br>
            <a:r>
              <a:rPr lang="fi-FI" dirty="0" err="1"/>
              <a:t>max</a:t>
            </a:r>
            <a:r>
              <a:rPr lang="fi-FI" dirty="0"/>
              <a:t>. kolme riviä</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2482074" y="5703145"/>
            <a:ext cx="4195818" cy="642035"/>
          </a:xfrm>
        </p:spPr>
        <p:txBody>
          <a:bodyPr anchor="t" anchorCtr="0"/>
          <a:lstStyle>
            <a:lvl1pPr marL="0" indent="0" algn="l">
              <a:lnSpc>
                <a:spcPct val="110000"/>
              </a:lnSpc>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13" name="Kuvan paikkamerkki 2">
            <a:extLst>
              <a:ext uri="{FF2B5EF4-FFF2-40B4-BE49-F238E27FC236}">
                <a16:creationId xmlns:a16="http://schemas.microsoft.com/office/drawing/2014/main" id="{BFBF6B36-2C5D-4C96-B600-824137F550F2}"/>
              </a:ext>
              <a:ext uri="{C183D7F6-B498-43B3-948B-1728B52AA6E4}">
                <adec:decorative xmlns:adec="http://schemas.microsoft.com/office/drawing/2017/decorative" val="1"/>
              </a:ext>
            </a:extLst>
          </p:cNvPr>
          <p:cNvSpPr>
            <a:spLocks noGrp="1"/>
          </p:cNvSpPr>
          <p:nvPr>
            <p:ph type="pic" idx="13" hasCustomPrompt="1"/>
          </p:nvPr>
        </p:nvSpPr>
        <p:spPr>
          <a:xfrm>
            <a:off x="6747818" y="180000"/>
            <a:ext cx="5266800" cy="6516000"/>
          </a:xfrm>
          <a:custGeom>
            <a:avLst/>
            <a:gdLst>
              <a:gd name="connsiteX0" fmla="*/ 0 w 11834341"/>
              <a:gd name="connsiteY0" fmla="*/ 0 h 2987423"/>
              <a:gd name="connsiteX1" fmla="*/ 11834341 w 11834341"/>
              <a:gd name="connsiteY1" fmla="*/ 0 h 2987423"/>
              <a:gd name="connsiteX2" fmla="*/ 11834341 w 11834341"/>
              <a:gd name="connsiteY2" fmla="*/ 2987423 h 2987423"/>
              <a:gd name="connsiteX3" fmla="*/ 0 w 11834341"/>
              <a:gd name="connsiteY3" fmla="*/ 2987423 h 2987423"/>
              <a:gd name="connsiteX4" fmla="*/ 0 w 11834341"/>
              <a:gd name="connsiteY4" fmla="*/ 0 h 2987423"/>
              <a:gd name="connsiteX0" fmla="*/ 9467 w 11843808"/>
              <a:gd name="connsiteY0" fmla="*/ 0 h 2987423"/>
              <a:gd name="connsiteX1" fmla="*/ 11843808 w 11843808"/>
              <a:gd name="connsiteY1" fmla="*/ 0 h 2987423"/>
              <a:gd name="connsiteX2" fmla="*/ 11843808 w 11843808"/>
              <a:gd name="connsiteY2" fmla="*/ 2987423 h 2987423"/>
              <a:gd name="connsiteX3" fmla="*/ 9467 w 11843808"/>
              <a:gd name="connsiteY3" fmla="*/ 2987423 h 2987423"/>
              <a:gd name="connsiteX4" fmla="*/ 0 w 11843808"/>
              <a:gd name="connsiteY4" fmla="*/ 1159280 h 2987423"/>
              <a:gd name="connsiteX5" fmla="*/ 9467 w 11843808"/>
              <a:gd name="connsiteY5" fmla="*/ 0 h 2987423"/>
              <a:gd name="connsiteX0" fmla="*/ 9467 w 11843808"/>
              <a:gd name="connsiteY0" fmla="*/ 2008 h 2989431"/>
              <a:gd name="connsiteX1" fmla="*/ 5925312 w 11843808"/>
              <a:gd name="connsiteY1" fmla="*/ 0 h 2989431"/>
              <a:gd name="connsiteX2" fmla="*/ 11843808 w 11843808"/>
              <a:gd name="connsiteY2" fmla="*/ 2008 h 2989431"/>
              <a:gd name="connsiteX3" fmla="*/ 11843808 w 11843808"/>
              <a:gd name="connsiteY3" fmla="*/ 2989431 h 2989431"/>
              <a:gd name="connsiteX4" fmla="*/ 9467 w 11843808"/>
              <a:gd name="connsiteY4" fmla="*/ 2989431 h 2989431"/>
              <a:gd name="connsiteX5" fmla="*/ 0 w 11843808"/>
              <a:gd name="connsiteY5" fmla="*/ 1161288 h 2989431"/>
              <a:gd name="connsiteX6" fmla="*/ 9467 w 11843808"/>
              <a:gd name="connsiteY6" fmla="*/ 2008 h 2989431"/>
              <a:gd name="connsiteX0" fmla="*/ 650 w 11834991"/>
              <a:gd name="connsiteY0" fmla="*/ 2008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6" fmla="*/ 650 w 11834991"/>
              <a:gd name="connsiteY6" fmla="*/ 2008 h 2989431"/>
              <a:gd name="connsiteX0" fmla="*/ 3883 w 11834991"/>
              <a:gd name="connsiteY0" fmla="*/ 1164463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0" fmla="*/ 3883 w 11834991"/>
              <a:gd name="connsiteY0" fmla="*/ 1164463 h 2989431"/>
              <a:gd name="connsiteX1" fmla="*/ 5916495 w 11834991"/>
              <a:gd name="connsiteY1" fmla="*/ 0 h 2989431"/>
              <a:gd name="connsiteX2" fmla="*/ 11834991 w 11834991"/>
              <a:gd name="connsiteY2" fmla="*/ 2008 h 2989431"/>
              <a:gd name="connsiteX3" fmla="*/ 11834991 w 11834991"/>
              <a:gd name="connsiteY3" fmla="*/ 2989431 h 2989431"/>
              <a:gd name="connsiteX4" fmla="*/ 650 w 11834991"/>
              <a:gd name="connsiteY4" fmla="*/ 2989431 h 2989431"/>
              <a:gd name="connsiteX5" fmla="*/ 3883 w 11834991"/>
              <a:gd name="connsiteY5" fmla="*/ 1164463 h 2989431"/>
              <a:gd name="connsiteX0" fmla="*/ 3883 w 11834991"/>
              <a:gd name="connsiteY0" fmla="*/ 1164732 h 2989700"/>
              <a:gd name="connsiteX1" fmla="*/ 5916495 w 11834991"/>
              <a:gd name="connsiteY1" fmla="*/ 269 h 2989700"/>
              <a:gd name="connsiteX2" fmla="*/ 11834991 w 11834991"/>
              <a:gd name="connsiteY2" fmla="*/ 2277 h 2989700"/>
              <a:gd name="connsiteX3" fmla="*/ 11834991 w 11834991"/>
              <a:gd name="connsiteY3" fmla="*/ 2989700 h 2989700"/>
              <a:gd name="connsiteX4" fmla="*/ 650 w 11834991"/>
              <a:gd name="connsiteY4" fmla="*/ 2989700 h 2989700"/>
              <a:gd name="connsiteX5" fmla="*/ 3883 w 11834991"/>
              <a:gd name="connsiteY5" fmla="*/ 1164732 h 2989700"/>
              <a:gd name="connsiteX0" fmla="*/ 3883 w 11834991"/>
              <a:gd name="connsiteY0" fmla="*/ 1164463 h 2989431"/>
              <a:gd name="connsiteX1" fmla="*/ 1805336 w 11834991"/>
              <a:gd name="connsiteY1" fmla="*/ 525357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4463 h 2989431"/>
              <a:gd name="connsiteX1" fmla="*/ 1758770 w 11834991"/>
              <a:gd name="connsiteY1" fmla="*/ 451274 h 2989431"/>
              <a:gd name="connsiteX2" fmla="*/ 5916495 w 11834991"/>
              <a:gd name="connsiteY2" fmla="*/ 0 h 2989431"/>
              <a:gd name="connsiteX3" fmla="*/ 11834991 w 11834991"/>
              <a:gd name="connsiteY3" fmla="*/ 2008 h 2989431"/>
              <a:gd name="connsiteX4" fmla="*/ 11834991 w 11834991"/>
              <a:gd name="connsiteY4" fmla="*/ 2989431 h 2989431"/>
              <a:gd name="connsiteX5" fmla="*/ 650 w 11834991"/>
              <a:gd name="connsiteY5" fmla="*/ 2989431 h 2989431"/>
              <a:gd name="connsiteX6" fmla="*/ 3883 w 11834991"/>
              <a:gd name="connsiteY6" fmla="*/ 1164463 h 2989431"/>
              <a:gd name="connsiteX0" fmla="*/ 3883 w 11834991"/>
              <a:gd name="connsiteY0" fmla="*/ 1166530 h 2991498"/>
              <a:gd name="connsiteX1" fmla="*/ 1758770 w 11834991"/>
              <a:gd name="connsiteY1" fmla="*/ 453341 h 2991498"/>
              <a:gd name="connsiteX2" fmla="*/ 5916495 w 11834991"/>
              <a:gd name="connsiteY2" fmla="*/ 2067 h 2991498"/>
              <a:gd name="connsiteX3" fmla="*/ 11834991 w 11834991"/>
              <a:gd name="connsiteY3" fmla="*/ 4075 h 2991498"/>
              <a:gd name="connsiteX4" fmla="*/ 11834991 w 11834991"/>
              <a:gd name="connsiteY4" fmla="*/ 2991498 h 2991498"/>
              <a:gd name="connsiteX5" fmla="*/ 650 w 11834991"/>
              <a:gd name="connsiteY5" fmla="*/ 2991498 h 2991498"/>
              <a:gd name="connsiteX6" fmla="*/ 3883 w 11834991"/>
              <a:gd name="connsiteY6" fmla="*/ 1166530 h 2991498"/>
              <a:gd name="connsiteX0" fmla="*/ 3883 w 11834991"/>
              <a:gd name="connsiteY0" fmla="*/ 1164834 h 2989802"/>
              <a:gd name="connsiteX1" fmla="*/ 1758770 w 11834991"/>
              <a:gd name="connsiteY1" fmla="*/ 451645 h 2989802"/>
              <a:gd name="connsiteX2" fmla="*/ 5916495 w 11834991"/>
              <a:gd name="connsiteY2" fmla="*/ 371 h 2989802"/>
              <a:gd name="connsiteX3" fmla="*/ 11834991 w 11834991"/>
              <a:gd name="connsiteY3" fmla="*/ 2379 h 2989802"/>
              <a:gd name="connsiteX4" fmla="*/ 11834991 w 11834991"/>
              <a:gd name="connsiteY4" fmla="*/ 2989802 h 2989802"/>
              <a:gd name="connsiteX5" fmla="*/ 650 w 11834991"/>
              <a:gd name="connsiteY5" fmla="*/ 2989802 h 2989802"/>
              <a:gd name="connsiteX6" fmla="*/ 3883 w 11834991"/>
              <a:gd name="connsiteY6" fmla="*/ 1164834 h 2989802"/>
              <a:gd name="connsiteX0" fmla="*/ 3883 w 11834991"/>
              <a:gd name="connsiteY0" fmla="*/ 1164834 h 2989802"/>
              <a:gd name="connsiteX1" fmla="*/ 1758770 w 11834991"/>
              <a:gd name="connsiteY1" fmla="*/ 451645 h 2989802"/>
              <a:gd name="connsiteX2" fmla="*/ 5916495 w 11834991"/>
              <a:gd name="connsiteY2" fmla="*/ 371 h 2989802"/>
              <a:gd name="connsiteX3" fmla="*/ 11834991 w 11834991"/>
              <a:gd name="connsiteY3" fmla="*/ 2379 h 2989802"/>
              <a:gd name="connsiteX4" fmla="*/ 11834991 w 11834991"/>
              <a:gd name="connsiteY4" fmla="*/ 2989802 h 2989802"/>
              <a:gd name="connsiteX5" fmla="*/ 650 w 11834991"/>
              <a:gd name="connsiteY5" fmla="*/ 2989802 h 2989802"/>
              <a:gd name="connsiteX6" fmla="*/ 3883 w 11834991"/>
              <a:gd name="connsiteY6" fmla="*/ 1164834 h 2989802"/>
              <a:gd name="connsiteX0" fmla="*/ 3883 w 11834991"/>
              <a:gd name="connsiteY0" fmla="*/ 1164775 h 2989743"/>
              <a:gd name="connsiteX1" fmla="*/ 1758770 w 11834991"/>
              <a:gd name="connsiteY1" fmla="*/ 451586 h 2989743"/>
              <a:gd name="connsiteX2" fmla="*/ 5916495 w 11834991"/>
              <a:gd name="connsiteY2" fmla="*/ 312 h 2989743"/>
              <a:gd name="connsiteX3" fmla="*/ 11834991 w 11834991"/>
              <a:gd name="connsiteY3" fmla="*/ 2320 h 2989743"/>
              <a:gd name="connsiteX4" fmla="*/ 11834991 w 11834991"/>
              <a:gd name="connsiteY4" fmla="*/ 2989743 h 2989743"/>
              <a:gd name="connsiteX5" fmla="*/ 650 w 11834991"/>
              <a:gd name="connsiteY5" fmla="*/ 2989743 h 2989743"/>
              <a:gd name="connsiteX6" fmla="*/ 3883 w 11834991"/>
              <a:gd name="connsiteY6" fmla="*/ 1164775 h 2989743"/>
              <a:gd name="connsiteX0" fmla="*/ 3883 w 11834991"/>
              <a:gd name="connsiteY0" fmla="*/ 1164880 h 2989848"/>
              <a:gd name="connsiteX1" fmla="*/ 1932336 w 11834991"/>
              <a:gd name="connsiteY1" fmla="*/ 411474 h 2989848"/>
              <a:gd name="connsiteX2" fmla="*/ 5916495 w 11834991"/>
              <a:gd name="connsiteY2" fmla="*/ 417 h 2989848"/>
              <a:gd name="connsiteX3" fmla="*/ 11834991 w 11834991"/>
              <a:gd name="connsiteY3" fmla="*/ 2425 h 2989848"/>
              <a:gd name="connsiteX4" fmla="*/ 11834991 w 11834991"/>
              <a:gd name="connsiteY4" fmla="*/ 2989848 h 2989848"/>
              <a:gd name="connsiteX5" fmla="*/ 650 w 11834991"/>
              <a:gd name="connsiteY5" fmla="*/ 2989848 h 2989848"/>
              <a:gd name="connsiteX6" fmla="*/ 3883 w 11834991"/>
              <a:gd name="connsiteY6" fmla="*/ 1164880 h 2989848"/>
              <a:gd name="connsiteX0" fmla="*/ 3883 w 11834991"/>
              <a:gd name="connsiteY0" fmla="*/ 1164867 h 2989835"/>
              <a:gd name="connsiteX1" fmla="*/ 1932336 w 11834991"/>
              <a:gd name="connsiteY1" fmla="*/ 411461 h 2989835"/>
              <a:gd name="connsiteX2" fmla="*/ 5916495 w 11834991"/>
              <a:gd name="connsiteY2" fmla="*/ 404 h 2989835"/>
              <a:gd name="connsiteX3" fmla="*/ 11834991 w 11834991"/>
              <a:gd name="connsiteY3" fmla="*/ 2412 h 2989835"/>
              <a:gd name="connsiteX4" fmla="*/ 11834991 w 11834991"/>
              <a:gd name="connsiteY4" fmla="*/ 2989835 h 2989835"/>
              <a:gd name="connsiteX5" fmla="*/ 650 w 11834991"/>
              <a:gd name="connsiteY5" fmla="*/ 2989835 h 2989835"/>
              <a:gd name="connsiteX6" fmla="*/ 3883 w 11834991"/>
              <a:gd name="connsiteY6" fmla="*/ 1164867 h 2989835"/>
              <a:gd name="connsiteX0" fmla="*/ 3883 w 11834991"/>
              <a:gd name="connsiteY0" fmla="*/ 1164888 h 2989856"/>
              <a:gd name="connsiteX1" fmla="*/ 1921753 w 11834991"/>
              <a:gd name="connsiteY1" fmla="*/ 405132 h 2989856"/>
              <a:gd name="connsiteX2" fmla="*/ 5916495 w 11834991"/>
              <a:gd name="connsiteY2" fmla="*/ 425 h 2989856"/>
              <a:gd name="connsiteX3" fmla="*/ 11834991 w 11834991"/>
              <a:gd name="connsiteY3" fmla="*/ 2433 h 2989856"/>
              <a:gd name="connsiteX4" fmla="*/ 11834991 w 11834991"/>
              <a:gd name="connsiteY4" fmla="*/ 2989856 h 2989856"/>
              <a:gd name="connsiteX5" fmla="*/ 650 w 11834991"/>
              <a:gd name="connsiteY5" fmla="*/ 2989856 h 2989856"/>
              <a:gd name="connsiteX6" fmla="*/ 3883 w 11834991"/>
              <a:gd name="connsiteY6" fmla="*/ 1164888 h 2989856"/>
              <a:gd name="connsiteX0" fmla="*/ 43 w 11835384"/>
              <a:gd name="connsiteY0" fmla="*/ 893516 h 2989610"/>
              <a:gd name="connsiteX1" fmla="*/ 1922146 w 11835384"/>
              <a:gd name="connsiteY1" fmla="*/ 404886 h 2989610"/>
              <a:gd name="connsiteX2" fmla="*/ 5916888 w 11835384"/>
              <a:gd name="connsiteY2" fmla="*/ 179 h 2989610"/>
              <a:gd name="connsiteX3" fmla="*/ 11835384 w 11835384"/>
              <a:gd name="connsiteY3" fmla="*/ 2187 h 2989610"/>
              <a:gd name="connsiteX4" fmla="*/ 11835384 w 11835384"/>
              <a:gd name="connsiteY4" fmla="*/ 2989610 h 2989610"/>
              <a:gd name="connsiteX5" fmla="*/ 1043 w 11835384"/>
              <a:gd name="connsiteY5" fmla="*/ 2989610 h 2989610"/>
              <a:gd name="connsiteX6" fmla="*/ 43 w 11835384"/>
              <a:gd name="connsiteY6" fmla="*/ 893516 h 2989610"/>
              <a:gd name="connsiteX0" fmla="*/ 0 w 11835341"/>
              <a:gd name="connsiteY0" fmla="*/ 893516 h 2989610"/>
              <a:gd name="connsiteX1" fmla="*/ 1922103 w 11835341"/>
              <a:gd name="connsiteY1" fmla="*/ 404886 h 2989610"/>
              <a:gd name="connsiteX2" fmla="*/ 5916845 w 11835341"/>
              <a:gd name="connsiteY2" fmla="*/ 179 h 2989610"/>
              <a:gd name="connsiteX3" fmla="*/ 11835341 w 11835341"/>
              <a:gd name="connsiteY3" fmla="*/ 2187 h 2989610"/>
              <a:gd name="connsiteX4" fmla="*/ 11835341 w 11835341"/>
              <a:gd name="connsiteY4" fmla="*/ 2989610 h 2989610"/>
              <a:gd name="connsiteX5" fmla="*/ 1000 w 11835341"/>
              <a:gd name="connsiteY5" fmla="*/ 2989610 h 2989610"/>
              <a:gd name="connsiteX6" fmla="*/ 0 w 11835341"/>
              <a:gd name="connsiteY6" fmla="*/ 893516 h 2989610"/>
              <a:gd name="connsiteX0" fmla="*/ 0 w 11835341"/>
              <a:gd name="connsiteY0" fmla="*/ 893720 h 2989814"/>
              <a:gd name="connsiteX1" fmla="*/ 2025820 w 11835341"/>
              <a:gd name="connsiteY1" fmla="*/ 260013 h 2989814"/>
              <a:gd name="connsiteX2" fmla="*/ 5916845 w 11835341"/>
              <a:gd name="connsiteY2" fmla="*/ 383 h 2989814"/>
              <a:gd name="connsiteX3" fmla="*/ 11835341 w 11835341"/>
              <a:gd name="connsiteY3" fmla="*/ 2391 h 2989814"/>
              <a:gd name="connsiteX4" fmla="*/ 11835341 w 11835341"/>
              <a:gd name="connsiteY4" fmla="*/ 2989814 h 2989814"/>
              <a:gd name="connsiteX5" fmla="*/ 1000 w 11835341"/>
              <a:gd name="connsiteY5" fmla="*/ 2989814 h 2989814"/>
              <a:gd name="connsiteX6" fmla="*/ 0 w 11835341"/>
              <a:gd name="connsiteY6" fmla="*/ 893720 h 2989814"/>
              <a:gd name="connsiteX0" fmla="*/ 0 w 11835341"/>
              <a:gd name="connsiteY0" fmla="*/ 897278 h 2993372"/>
              <a:gd name="connsiteX1" fmla="*/ 2025820 w 11835341"/>
              <a:gd name="connsiteY1" fmla="*/ 263571 h 2993372"/>
              <a:gd name="connsiteX2" fmla="*/ 5916845 w 11835341"/>
              <a:gd name="connsiteY2" fmla="*/ 3941 h 2993372"/>
              <a:gd name="connsiteX3" fmla="*/ 11835341 w 11835341"/>
              <a:gd name="connsiteY3" fmla="*/ 5949 h 2993372"/>
              <a:gd name="connsiteX4" fmla="*/ 11835341 w 11835341"/>
              <a:gd name="connsiteY4" fmla="*/ 2993372 h 2993372"/>
              <a:gd name="connsiteX5" fmla="*/ 1000 w 11835341"/>
              <a:gd name="connsiteY5" fmla="*/ 2993372 h 2993372"/>
              <a:gd name="connsiteX6" fmla="*/ 0 w 11835341"/>
              <a:gd name="connsiteY6" fmla="*/ 897278 h 2993372"/>
              <a:gd name="connsiteX0" fmla="*/ 0 w 11835341"/>
              <a:gd name="connsiteY0" fmla="*/ 898261 h 2994355"/>
              <a:gd name="connsiteX1" fmla="*/ 2025820 w 11835341"/>
              <a:gd name="connsiteY1" fmla="*/ 264554 h 2994355"/>
              <a:gd name="connsiteX2" fmla="*/ 5916845 w 11835341"/>
              <a:gd name="connsiteY2" fmla="*/ 4924 h 2994355"/>
              <a:gd name="connsiteX3" fmla="*/ 11835341 w 11835341"/>
              <a:gd name="connsiteY3" fmla="*/ 6932 h 2994355"/>
              <a:gd name="connsiteX4" fmla="*/ 11835341 w 11835341"/>
              <a:gd name="connsiteY4" fmla="*/ 2994355 h 2994355"/>
              <a:gd name="connsiteX5" fmla="*/ 1000 w 11835341"/>
              <a:gd name="connsiteY5" fmla="*/ 2994355 h 2994355"/>
              <a:gd name="connsiteX6" fmla="*/ 0 w 11835341"/>
              <a:gd name="connsiteY6" fmla="*/ 898261 h 2994355"/>
              <a:gd name="connsiteX0" fmla="*/ 0 w 11835341"/>
              <a:gd name="connsiteY0" fmla="*/ 901345 h 2997439"/>
              <a:gd name="connsiteX1" fmla="*/ 2025820 w 11835341"/>
              <a:gd name="connsiteY1" fmla="*/ 267638 h 2997439"/>
              <a:gd name="connsiteX2" fmla="*/ 3810844 w 11835341"/>
              <a:gd name="connsiteY2" fmla="*/ 3863 h 2997439"/>
              <a:gd name="connsiteX3" fmla="*/ 11835341 w 11835341"/>
              <a:gd name="connsiteY3" fmla="*/ 10016 h 2997439"/>
              <a:gd name="connsiteX4" fmla="*/ 11835341 w 11835341"/>
              <a:gd name="connsiteY4" fmla="*/ 2997439 h 2997439"/>
              <a:gd name="connsiteX5" fmla="*/ 1000 w 11835341"/>
              <a:gd name="connsiteY5" fmla="*/ 2997439 h 2997439"/>
              <a:gd name="connsiteX6" fmla="*/ 0 w 11835341"/>
              <a:gd name="connsiteY6" fmla="*/ 901345 h 2997439"/>
              <a:gd name="connsiteX0" fmla="*/ 0 w 11835341"/>
              <a:gd name="connsiteY0" fmla="*/ 897482 h 2993576"/>
              <a:gd name="connsiteX1" fmla="*/ 2025820 w 11835341"/>
              <a:gd name="connsiteY1" fmla="*/ 263775 h 2993576"/>
              <a:gd name="connsiteX2" fmla="*/ 3810844 w 11835341"/>
              <a:gd name="connsiteY2" fmla="*/ 0 h 2993576"/>
              <a:gd name="connsiteX3" fmla="*/ 11835341 w 11835341"/>
              <a:gd name="connsiteY3" fmla="*/ 6153 h 2993576"/>
              <a:gd name="connsiteX4" fmla="*/ 11835341 w 11835341"/>
              <a:gd name="connsiteY4" fmla="*/ 2993576 h 2993576"/>
              <a:gd name="connsiteX5" fmla="*/ 1000 w 11835341"/>
              <a:gd name="connsiteY5" fmla="*/ 2993576 h 2993576"/>
              <a:gd name="connsiteX6" fmla="*/ 0 w 11835341"/>
              <a:gd name="connsiteY6" fmla="*/ 897482 h 2993576"/>
              <a:gd name="connsiteX0" fmla="*/ 478839 w 12313180"/>
              <a:gd name="connsiteY0" fmla="*/ 2993576 h 2993576"/>
              <a:gd name="connsiteX1" fmla="*/ 2503659 w 12313180"/>
              <a:gd name="connsiteY1" fmla="*/ 263775 h 2993576"/>
              <a:gd name="connsiteX2" fmla="*/ 4288683 w 12313180"/>
              <a:gd name="connsiteY2" fmla="*/ 0 h 2993576"/>
              <a:gd name="connsiteX3" fmla="*/ 12313180 w 12313180"/>
              <a:gd name="connsiteY3" fmla="*/ 6153 h 2993576"/>
              <a:gd name="connsiteX4" fmla="*/ 12313180 w 12313180"/>
              <a:gd name="connsiteY4" fmla="*/ 2993576 h 2993576"/>
              <a:gd name="connsiteX5" fmla="*/ 478839 w 12313180"/>
              <a:gd name="connsiteY5" fmla="*/ 2993576 h 2993576"/>
              <a:gd name="connsiteX0" fmla="*/ 478855 w 12313196"/>
              <a:gd name="connsiteY0" fmla="*/ 2993576 h 2993576"/>
              <a:gd name="connsiteX1" fmla="*/ 2503675 w 12313196"/>
              <a:gd name="connsiteY1" fmla="*/ 263775 h 2993576"/>
              <a:gd name="connsiteX2" fmla="*/ 4288699 w 12313196"/>
              <a:gd name="connsiteY2" fmla="*/ 0 h 2993576"/>
              <a:gd name="connsiteX3" fmla="*/ 12313196 w 12313196"/>
              <a:gd name="connsiteY3" fmla="*/ 6153 h 2993576"/>
              <a:gd name="connsiteX4" fmla="*/ 12313196 w 12313196"/>
              <a:gd name="connsiteY4" fmla="*/ 2993576 h 2993576"/>
              <a:gd name="connsiteX5" fmla="*/ 478855 w 12313196"/>
              <a:gd name="connsiteY5" fmla="*/ 2993576 h 2993576"/>
              <a:gd name="connsiteX0" fmla="*/ 455988 w 12290329"/>
              <a:gd name="connsiteY0" fmla="*/ 2993576 h 2993576"/>
              <a:gd name="connsiteX1" fmla="*/ 2694909 w 12290329"/>
              <a:gd name="connsiteY1" fmla="*/ 983556 h 2993576"/>
              <a:gd name="connsiteX2" fmla="*/ 4265832 w 12290329"/>
              <a:gd name="connsiteY2" fmla="*/ 0 h 2993576"/>
              <a:gd name="connsiteX3" fmla="*/ 12290329 w 12290329"/>
              <a:gd name="connsiteY3" fmla="*/ 6153 h 2993576"/>
              <a:gd name="connsiteX4" fmla="*/ 12290329 w 12290329"/>
              <a:gd name="connsiteY4" fmla="*/ 2993576 h 2993576"/>
              <a:gd name="connsiteX5" fmla="*/ 455988 w 12290329"/>
              <a:gd name="connsiteY5" fmla="*/ 2993576 h 2993576"/>
              <a:gd name="connsiteX0" fmla="*/ 611227 w 12445568"/>
              <a:gd name="connsiteY0" fmla="*/ 2993576 h 2993576"/>
              <a:gd name="connsiteX1" fmla="*/ 1703514 w 12445568"/>
              <a:gd name="connsiteY1" fmla="*/ 1061475 h 2993576"/>
              <a:gd name="connsiteX2" fmla="*/ 4421071 w 12445568"/>
              <a:gd name="connsiteY2" fmla="*/ 0 h 2993576"/>
              <a:gd name="connsiteX3" fmla="*/ 12445568 w 12445568"/>
              <a:gd name="connsiteY3" fmla="*/ 6153 h 2993576"/>
              <a:gd name="connsiteX4" fmla="*/ 12445568 w 12445568"/>
              <a:gd name="connsiteY4" fmla="*/ 2993576 h 2993576"/>
              <a:gd name="connsiteX5" fmla="*/ 611227 w 12445568"/>
              <a:gd name="connsiteY5" fmla="*/ 2993576 h 2993576"/>
              <a:gd name="connsiteX0" fmla="*/ 591975 w 12426316"/>
              <a:gd name="connsiteY0" fmla="*/ 2993576 h 2993576"/>
              <a:gd name="connsiteX1" fmla="*/ 1684262 w 12426316"/>
              <a:gd name="connsiteY1" fmla="*/ 1061475 h 2993576"/>
              <a:gd name="connsiteX2" fmla="*/ 4401819 w 12426316"/>
              <a:gd name="connsiteY2" fmla="*/ 0 h 2993576"/>
              <a:gd name="connsiteX3" fmla="*/ 12426316 w 12426316"/>
              <a:gd name="connsiteY3" fmla="*/ 6153 h 2993576"/>
              <a:gd name="connsiteX4" fmla="*/ 12426316 w 12426316"/>
              <a:gd name="connsiteY4" fmla="*/ 2993576 h 2993576"/>
              <a:gd name="connsiteX5" fmla="*/ 591975 w 12426316"/>
              <a:gd name="connsiteY5" fmla="*/ 2993576 h 2993576"/>
              <a:gd name="connsiteX0" fmla="*/ 0 w 11834341"/>
              <a:gd name="connsiteY0" fmla="*/ 2993576 h 2993576"/>
              <a:gd name="connsiteX1" fmla="*/ 1092287 w 11834341"/>
              <a:gd name="connsiteY1" fmla="*/ 1061475 h 2993576"/>
              <a:gd name="connsiteX2" fmla="*/ 3809844 w 11834341"/>
              <a:gd name="connsiteY2" fmla="*/ 0 h 2993576"/>
              <a:gd name="connsiteX3" fmla="*/ 11834341 w 11834341"/>
              <a:gd name="connsiteY3" fmla="*/ 6153 h 2993576"/>
              <a:gd name="connsiteX4" fmla="*/ 11834341 w 11834341"/>
              <a:gd name="connsiteY4" fmla="*/ 2993576 h 2993576"/>
              <a:gd name="connsiteX5" fmla="*/ 0 w 11834341"/>
              <a:gd name="connsiteY5" fmla="*/ 2993576 h 2993576"/>
              <a:gd name="connsiteX0" fmla="*/ 274 w 11834615"/>
              <a:gd name="connsiteY0" fmla="*/ 2993576 h 2993576"/>
              <a:gd name="connsiteX1" fmla="*/ 1092561 w 11834615"/>
              <a:gd name="connsiteY1" fmla="*/ 1061475 h 2993576"/>
              <a:gd name="connsiteX2" fmla="*/ 3810118 w 11834615"/>
              <a:gd name="connsiteY2" fmla="*/ 0 h 2993576"/>
              <a:gd name="connsiteX3" fmla="*/ 11834615 w 11834615"/>
              <a:gd name="connsiteY3" fmla="*/ 6153 h 2993576"/>
              <a:gd name="connsiteX4" fmla="*/ 11834615 w 11834615"/>
              <a:gd name="connsiteY4" fmla="*/ 2993576 h 2993576"/>
              <a:gd name="connsiteX5" fmla="*/ 274 w 11834615"/>
              <a:gd name="connsiteY5" fmla="*/ 2993576 h 2993576"/>
              <a:gd name="connsiteX0" fmla="*/ 400 w 11834741"/>
              <a:gd name="connsiteY0" fmla="*/ 2993576 h 2993576"/>
              <a:gd name="connsiteX1" fmla="*/ 900311 w 11834741"/>
              <a:gd name="connsiteY1" fmla="*/ 1204494 h 2993576"/>
              <a:gd name="connsiteX2" fmla="*/ 3810244 w 11834741"/>
              <a:gd name="connsiteY2" fmla="*/ 0 h 2993576"/>
              <a:gd name="connsiteX3" fmla="*/ 11834741 w 11834741"/>
              <a:gd name="connsiteY3" fmla="*/ 6153 h 2993576"/>
              <a:gd name="connsiteX4" fmla="*/ 11834741 w 11834741"/>
              <a:gd name="connsiteY4" fmla="*/ 2993576 h 2993576"/>
              <a:gd name="connsiteX5" fmla="*/ 400 w 11834741"/>
              <a:gd name="connsiteY5" fmla="*/ 2993576 h 2993576"/>
              <a:gd name="connsiteX0" fmla="*/ 494 w 11834835"/>
              <a:gd name="connsiteY0" fmla="*/ 2993576 h 2993576"/>
              <a:gd name="connsiteX1" fmla="*/ 900405 w 11834835"/>
              <a:gd name="connsiteY1" fmla="*/ 1204494 h 2993576"/>
              <a:gd name="connsiteX2" fmla="*/ 3810338 w 11834835"/>
              <a:gd name="connsiteY2" fmla="*/ 0 h 2993576"/>
              <a:gd name="connsiteX3" fmla="*/ 11834835 w 11834835"/>
              <a:gd name="connsiteY3" fmla="*/ 6153 h 2993576"/>
              <a:gd name="connsiteX4" fmla="*/ 11834835 w 11834835"/>
              <a:gd name="connsiteY4" fmla="*/ 2993576 h 2993576"/>
              <a:gd name="connsiteX5" fmla="*/ 494 w 11834835"/>
              <a:gd name="connsiteY5" fmla="*/ 2993576 h 2993576"/>
              <a:gd name="connsiteX0" fmla="*/ 602 w 11834943"/>
              <a:gd name="connsiteY0" fmla="*/ 2993576 h 2993576"/>
              <a:gd name="connsiteX1" fmla="*/ 900513 w 11834943"/>
              <a:gd name="connsiteY1" fmla="*/ 1204494 h 2993576"/>
              <a:gd name="connsiteX2" fmla="*/ 3810446 w 11834943"/>
              <a:gd name="connsiteY2" fmla="*/ 0 h 2993576"/>
              <a:gd name="connsiteX3" fmla="*/ 11834943 w 11834943"/>
              <a:gd name="connsiteY3" fmla="*/ 6153 h 2993576"/>
              <a:gd name="connsiteX4" fmla="*/ 11834943 w 11834943"/>
              <a:gd name="connsiteY4" fmla="*/ 2993576 h 2993576"/>
              <a:gd name="connsiteX5" fmla="*/ 602 w 11834943"/>
              <a:gd name="connsiteY5" fmla="*/ 2993576 h 2993576"/>
              <a:gd name="connsiteX0" fmla="*/ 602 w 11834943"/>
              <a:gd name="connsiteY0" fmla="*/ 2993576 h 2993576"/>
              <a:gd name="connsiteX1" fmla="*/ 900513 w 11834943"/>
              <a:gd name="connsiteY1" fmla="*/ 1204494 h 2993576"/>
              <a:gd name="connsiteX2" fmla="*/ 3810446 w 11834943"/>
              <a:gd name="connsiteY2" fmla="*/ 0 h 2993576"/>
              <a:gd name="connsiteX3" fmla="*/ 11834943 w 11834943"/>
              <a:gd name="connsiteY3" fmla="*/ 6153 h 2993576"/>
              <a:gd name="connsiteX4" fmla="*/ 11834943 w 11834943"/>
              <a:gd name="connsiteY4" fmla="*/ 2993576 h 2993576"/>
              <a:gd name="connsiteX5" fmla="*/ 602 w 11834943"/>
              <a:gd name="connsiteY5" fmla="*/ 2993576 h 2993576"/>
              <a:gd name="connsiteX0" fmla="*/ 566 w 11834907"/>
              <a:gd name="connsiteY0" fmla="*/ 2991384 h 2991384"/>
              <a:gd name="connsiteX1" fmla="*/ 900477 w 11834907"/>
              <a:gd name="connsiteY1" fmla="*/ 1202302 h 2991384"/>
              <a:gd name="connsiteX2" fmla="*/ 3813977 w 11834907"/>
              <a:gd name="connsiteY2" fmla="*/ 0 h 2991384"/>
              <a:gd name="connsiteX3" fmla="*/ 11834907 w 11834907"/>
              <a:gd name="connsiteY3" fmla="*/ 3961 h 2991384"/>
              <a:gd name="connsiteX4" fmla="*/ 11834907 w 11834907"/>
              <a:gd name="connsiteY4" fmla="*/ 2991384 h 2991384"/>
              <a:gd name="connsiteX5" fmla="*/ 566 w 11834907"/>
              <a:gd name="connsiteY5" fmla="*/ 2991384 h 2991384"/>
              <a:gd name="connsiteX0" fmla="*/ 577 w 11834918"/>
              <a:gd name="connsiteY0" fmla="*/ 2992114 h 2992114"/>
              <a:gd name="connsiteX1" fmla="*/ 900488 w 11834918"/>
              <a:gd name="connsiteY1" fmla="*/ 1203032 h 2992114"/>
              <a:gd name="connsiteX2" fmla="*/ 3853241 w 11834918"/>
              <a:gd name="connsiteY2" fmla="*/ 0 h 2992114"/>
              <a:gd name="connsiteX3" fmla="*/ 11834918 w 11834918"/>
              <a:gd name="connsiteY3" fmla="*/ 4691 h 2992114"/>
              <a:gd name="connsiteX4" fmla="*/ 11834918 w 11834918"/>
              <a:gd name="connsiteY4" fmla="*/ 2992114 h 2992114"/>
              <a:gd name="connsiteX5" fmla="*/ 577 w 11834918"/>
              <a:gd name="connsiteY5" fmla="*/ 2992114 h 2992114"/>
              <a:gd name="connsiteX0" fmla="*/ 577 w 11834918"/>
              <a:gd name="connsiteY0" fmla="*/ 2992114 h 2992114"/>
              <a:gd name="connsiteX1" fmla="*/ 900488 w 11834918"/>
              <a:gd name="connsiteY1" fmla="*/ 1203032 h 2992114"/>
              <a:gd name="connsiteX2" fmla="*/ 3853241 w 11834918"/>
              <a:gd name="connsiteY2" fmla="*/ 0 h 2992114"/>
              <a:gd name="connsiteX3" fmla="*/ 11834918 w 11834918"/>
              <a:gd name="connsiteY3" fmla="*/ 4691 h 2992114"/>
              <a:gd name="connsiteX4" fmla="*/ 11834918 w 11834918"/>
              <a:gd name="connsiteY4" fmla="*/ 2992114 h 2992114"/>
              <a:gd name="connsiteX5" fmla="*/ 577 w 11834918"/>
              <a:gd name="connsiteY5" fmla="*/ 2992114 h 2992114"/>
              <a:gd name="connsiteX0" fmla="*/ 577 w 11834918"/>
              <a:gd name="connsiteY0" fmla="*/ 2992114 h 2992114"/>
              <a:gd name="connsiteX1" fmla="*/ 900488 w 11834918"/>
              <a:gd name="connsiteY1" fmla="*/ 1203032 h 2992114"/>
              <a:gd name="connsiteX2" fmla="*/ 3853241 w 11834918"/>
              <a:gd name="connsiteY2" fmla="*/ 0 h 2992114"/>
              <a:gd name="connsiteX3" fmla="*/ 11834918 w 11834918"/>
              <a:gd name="connsiteY3" fmla="*/ 4691 h 2992114"/>
              <a:gd name="connsiteX4" fmla="*/ 11834918 w 11834918"/>
              <a:gd name="connsiteY4" fmla="*/ 2992114 h 2992114"/>
              <a:gd name="connsiteX5" fmla="*/ 577 w 11834918"/>
              <a:gd name="connsiteY5" fmla="*/ 2992114 h 2992114"/>
              <a:gd name="connsiteX0" fmla="*/ 599 w 11834940"/>
              <a:gd name="connsiteY0" fmla="*/ 2992114 h 2992114"/>
              <a:gd name="connsiteX1" fmla="*/ 889804 w 11834940"/>
              <a:gd name="connsiteY1" fmla="*/ 1201573 h 2992114"/>
              <a:gd name="connsiteX2" fmla="*/ 3853263 w 11834940"/>
              <a:gd name="connsiteY2" fmla="*/ 0 h 2992114"/>
              <a:gd name="connsiteX3" fmla="*/ 11834940 w 11834940"/>
              <a:gd name="connsiteY3" fmla="*/ 4691 h 2992114"/>
              <a:gd name="connsiteX4" fmla="*/ 11834940 w 11834940"/>
              <a:gd name="connsiteY4" fmla="*/ 2992114 h 2992114"/>
              <a:gd name="connsiteX5" fmla="*/ 599 w 11834940"/>
              <a:gd name="connsiteY5" fmla="*/ 2992114 h 2992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834940" h="2992114">
                <a:moveTo>
                  <a:pt x="599" y="2992114"/>
                </a:moveTo>
                <a:cubicBezTo>
                  <a:pt x="-14320" y="2456311"/>
                  <a:pt x="247693" y="1700259"/>
                  <a:pt x="889804" y="1201573"/>
                </a:cubicBezTo>
                <a:cubicBezTo>
                  <a:pt x="1531915" y="702887"/>
                  <a:pt x="2418364" y="284089"/>
                  <a:pt x="3853263" y="0"/>
                </a:cubicBezTo>
                <a:lnTo>
                  <a:pt x="11834940" y="4691"/>
                </a:lnTo>
                <a:lnTo>
                  <a:pt x="11834940" y="2992114"/>
                </a:lnTo>
                <a:lnTo>
                  <a:pt x="599" y="2992114"/>
                </a:lnTo>
                <a:close/>
              </a:path>
            </a:pathLst>
          </a:custGeom>
          <a:solidFill>
            <a:schemeClr val="bg1">
              <a:lumMod val="95000"/>
            </a:schemeClr>
          </a:solidFill>
          <a:ln w="1270">
            <a:noFill/>
          </a:ln>
        </p:spPr>
        <p:txBody>
          <a:bodyPr anchor="ctr" anchorCtr="0"/>
          <a:lstStyle>
            <a:lvl1pPr marL="0" indent="0" algn="ctr">
              <a:spcBef>
                <a:spcPts val="0"/>
              </a:spcBef>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000"/>
              </a:spcBef>
              <a:spcAft>
                <a:spcPts val="0"/>
              </a:spcAft>
              <a:buClr>
                <a:schemeClr val="tx2"/>
              </a:buClr>
              <a:buSzTx/>
              <a:buFont typeface="Arial" panose="020B0604020202020204" pitchFamily="34" charset="0"/>
              <a:buNone/>
              <a:tabLst/>
              <a:defRPr/>
            </a:pPr>
            <a:r>
              <a:rPr lang="fi-FI" dirty="0"/>
              <a:t>Lisää kuva napsauttamalla kuvaketta</a:t>
            </a:r>
            <a:br>
              <a:rPr lang="fi-FI" dirty="0"/>
            </a:br>
            <a:r>
              <a:rPr lang="fi-FI" dirty="0"/>
              <a:t>tai valitsemalla </a:t>
            </a:r>
            <a:r>
              <a:rPr lang="fi-FI" dirty="0" err="1"/>
              <a:t>Kameleonin</a:t>
            </a:r>
            <a:r>
              <a:rPr lang="fi-FI" dirty="0"/>
              <a:t> Kuvagalleriasta</a:t>
            </a:r>
            <a:br>
              <a:rPr lang="fi-FI" dirty="0"/>
            </a:br>
            <a:br>
              <a:rPr lang="fi-FI" dirty="0"/>
            </a:br>
            <a:r>
              <a:rPr lang="fi-FI" dirty="0"/>
              <a:t>Voit vaihtaa kuvan Kuvagalleriasta</a:t>
            </a:r>
            <a:br>
              <a:rPr lang="fi-FI" dirty="0"/>
            </a:br>
            <a:r>
              <a:rPr lang="fi-FI" dirty="0"/>
              <a:t>tai poistamalla kuvan ja lisäämällä uuden kuvan napsauttamalla kuvaketta</a:t>
            </a:r>
          </a:p>
        </p:txBody>
      </p:sp>
      <p:sp>
        <p:nvSpPr>
          <p:cNvPr id="8" name="Päivämäärän paikkamerkki 3">
            <a:extLst>
              <a:ext uri="{FF2B5EF4-FFF2-40B4-BE49-F238E27FC236}">
                <a16:creationId xmlns:a16="http://schemas.microsoft.com/office/drawing/2014/main" id="{C6FEECCB-0ADF-4D17-9F84-4B82085D7DE7}"/>
              </a:ext>
            </a:extLst>
          </p:cNvPr>
          <p:cNvSpPr>
            <a:spLocks noGrp="1"/>
          </p:cNvSpPr>
          <p:nvPr>
            <p:ph type="dt" sz="half" idx="10"/>
          </p:nvPr>
        </p:nvSpPr>
        <p:spPr>
          <a:xfrm>
            <a:off x="1229867" y="5719568"/>
            <a:ext cx="1242000" cy="642035"/>
          </a:xfrm>
        </p:spPr>
        <p:txBody>
          <a:bodyPr vert="horz" lIns="0" tIns="0" rIns="0" bIns="0" rtlCol="0" anchor="t" anchorCtr="0">
            <a:noAutofit/>
          </a:bodyPr>
          <a:lstStyle>
            <a:lvl1pPr algn="l">
              <a:defRPr lang="fi-FI" sz="1600" smtClean="0">
                <a:solidFill>
                  <a:schemeClr val="bg1"/>
                </a:solidFill>
              </a:defRPr>
            </a:lvl1pPr>
          </a:lstStyle>
          <a:p>
            <a:pPr algn="l">
              <a:lnSpc>
                <a:spcPct val="110000"/>
              </a:lnSpc>
              <a:buClr>
                <a:schemeClr val="tx2"/>
              </a:buClr>
            </a:pPr>
            <a:r>
              <a:rPr lang="fi-FI"/>
              <a:t>11.1.2023</a:t>
            </a:r>
            <a:endParaRPr lang="fi-FI" dirty="0"/>
          </a:p>
        </p:txBody>
      </p:sp>
      <p:sp>
        <p:nvSpPr>
          <p:cNvPr id="9" name="Alatunnisteen paikkamerkki 4">
            <a:extLst>
              <a:ext uri="{FF2B5EF4-FFF2-40B4-BE49-F238E27FC236}">
                <a16:creationId xmlns:a16="http://schemas.microsoft.com/office/drawing/2014/main" id="{580B187D-B133-4F32-8568-D26ED15FC1AF}"/>
              </a:ext>
            </a:extLst>
          </p:cNvPr>
          <p:cNvSpPr>
            <a:spLocks noGrp="1"/>
          </p:cNvSpPr>
          <p:nvPr>
            <p:ph type="ftr" sz="quarter" idx="11"/>
          </p:nvPr>
        </p:nvSpPr>
        <p:spPr>
          <a:xfrm>
            <a:off x="1229868" y="5462054"/>
            <a:ext cx="4114800" cy="241091"/>
          </a:xfrm>
        </p:spPr>
        <p:txBody>
          <a:bodyPr vert="horz" lIns="0" tIns="0" rIns="0" bIns="0" rtlCol="0" anchor="t" anchorCtr="0">
            <a:noAutofit/>
          </a:bodyPr>
          <a:lstStyle>
            <a:lvl1pPr algn="l">
              <a:defRPr lang="fi-FI" sz="1600" dirty="0" smtClean="0">
                <a:solidFill>
                  <a:schemeClr val="bg1"/>
                </a:solidFill>
              </a:defRPr>
            </a:lvl1pPr>
          </a:lstStyle>
          <a:p>
            <a:pPr algn="l">
              <a:lnSpc>
                <a:spcPct val="110000"/>
              </a:lnSpc>
              <a:buClr>
                <a:schemeClr val="tx2"/>
              </a:buClr>
            </a:pPr>
            <a:r>
              <a:rPr lang="fi-FI"/>
              <a:t>Arja Nuutinen</a:t>
            </a:r>
          </a:p>
        </p:txBody>
      </p:sp>
    </p:spTree>
    <p:extLst>
      <p:ext uri="{BB962C8B-B14F-4D97-AF65-F5344CB8AC3E}">
        <p14:creationId xmlns:p14="http://schemas.microsoft.com/office/powerpoint/2010/main" val="35009431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tsikko ja sisältö" preserve="1" userDrawn="1">
  <p:cSld name="title_and_content">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p:txBody>
          <a:bodyPr/>
          <a:lstStyle/>
          <a:p>
            <a:r>
              <a:rPr lang="fi-FI" dirty="0"/>
              <a:t>Tekstisivu, yksipalstainen.</a:t>
            </a:r>
            <a:br>
              <a:rPr lang="fi-FI" dirty="0"/>
            </a:br>
            <a:r>
              <a:rPr lang="fi-FI" dirty="0"/>
              <a:t>Otsikon pituus korkeintaan kaksi riviä</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p:txBody>
          <a:bodyPr/>
          <a:lstStyle>
            <a:lvl1pPr>
              <a:defRPr/>
            </a:lvl1pPr>
          </a:lstStyle>
          <a:p>
            <a:pPr marL="357188" marR="0" lvl="0" indent="-357188" algn="l" defTabSz="914400" rtl="0" eaLnBrk="1" fontAlgn="auto" latinLnBrk="0" hangingPunct="1">
              <a:lnSpc>
                <a:spcPct val="100000"/>
              </a:lnSpc>
              <a:spcBef>
                <a:spcPts val="1000"/>
              </a:spcBef>
              <a:spcAft>
                <a:spcPts val="0"/>
              </a:spcAft>
              <a:buClr>
                <a:schemeClr val="tx2"/>
              </a:buClr>
              <a:buSzTx/>
              <a:buFont typeface="Arial" panose="020B0604020202020204" pitchFamily="34" charset="0"/>
              <a:buChar char="•"/>
              <a:tabLst/>
              <a:defRPr/>
            </a:pPr>
            <a:r>
              <a:rPr lang="fi-FI" dirty="0"/>
              <a:t>Esityksen tekstisisältö tulee aina tiivistää mahdollisimman lyhyeksi.</a:t>
            </a:r>
            <a:br>
              <a:rPr lang="fi-FI" dirty="0"/>
            </a:br>
            <a:r>
              <a:rPr lang="fi-FI" dirty="0"/>
              <a:t>Esityksen tarkoitus on toimia esiintyjän ja kuulijan tukena.</a:t>
            </a:r>
            <a:br>
              <a:rPr lang="fi-FI" dirty="0"/>
            </a:br>
            <a:r>
              <a:rPr lang="fi-FI" dirty="0"/>
              <a:t>     Toinen tekstitaso, jos sivulle tulee enemmän tekstiä.</a:t>
            </a:r>
            <a:br>
              <a:rPr lang="fi-FI" dirty="0"/>
            </a:br>
            <a:r>
              <a:rPr lang="fi-FI" dirty="0"/>
              <a:t>           Kolmas tekstitaso, jos haluat esittää enemmän tekstiä.</a:t>
            </a:r>
            <a:br>
              <a:rPr lang="fi-FI" dirty="0"/>
            </a:br>
            <a:r>
              <a:rPr lang="fi-FI" dirty="0"/>
              <a:t>Muistathan, että kun tekstin koko pienenee, myös viesti pienenee.</a:t>
            </a:r>
            <a:br>
              <a:rPr lang="fi-FI" dirty="0"/>
            </a:br>
            <a:r>
              <a:rPr lang="fi-FI" noProof="0" dirty="0"/>
              <a:t>Esityksen tulee olla myös kaukaa luettavissa.</a:t>
            </a:r>
            <a:endParaRPr lang="fi-FI" dirty="0"/>
          </a:p>
          <a:p>
            <a:pPr marL="715963" marR="0" lvl="1" indent="-357188" algn="l" defTabSz="914400" rtl="0" eaLnBrk="1" fontAlgn="auto" latinLnBrk="0" hangingPunct="1">
              <a:lnSpc>
                <a:spcPct val="100000"/>
              </a:lnSpc>
              <a:spcBef>
                <a:spcPts val="1000"/>
              </a:spcBef>
              <a:spcAft>
                <a:spcPts val="0"/>
              </a:spcAft>
              <a:buClr>
                <a:schemeClr val="tx2"/>
              </a:buClr>
              <a:buSzTx/>
              <a:buFont typeface="Arial" panose="020B0604020202020204" pitchFamily="34" charset="0"/>
              <a:buChar char="•"/>
              <a:tabLst/>
              <a:defRPr/>
            </a:pPr>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7" name="Dian numeron paikkamerkki 5">
            <a:extLst>
              <a:ext uri="{FF2B5EF4-FFF2-40B4-BE49-F238E27FC236}">
                <a16:creationId xmlns:a16="http://schemas.microsoft.com/office/drawing/2014/main" id="{59A7EFB5-C255-48FB-AC67-FD651DD26DFA}"/>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8" name="Päivämäärän paikkamerkki 3">
            <a:extLst>
              <a:ext uri="{FF2B5EF4-FFF2-40B4-BE49-F238E27FC236}">
                <a16:creationId xmlns:a16="http://schemas.microsoft.com/office/drawing/2014/main" id="{AFC3A855-B6C3-4D1E-B148-55910A25780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9" name="Alatunnisteen paikkamerkki 4">
            <a:extLst>
              <a:ext uri="{FF2B5EF4-FFF2-40B4-BE49-F238E27FC236}">
                <a16:creationId xmlns:a16="http://schemas.microsoft.com/office/drawing/2014/main" id="{032AC8CB-3366-4A2A-8272-93E368384014}"/>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33716294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Kaavio" preserve="1" userDrawn="1">
  <p:cSld name="graph">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7E3A4C-54E7-4182-8680-0F8655812718}"/>
              </a:ext>
            </a:extLst>
          </p:cNvPr>
          <p:cNvSpPr>
            <a:spLocks noGrp="1"/>
          </p:cNvSpPr>
          <p:nvPr>
            <p:ph type="title" hasCustomPrompt="1"/>
          </p:nvPr>
        </p:nvSpPr>
        <p:spPr/>
        <p:txBody>
          <a:bodyPr/>
          <a:lstStyle/>
          <a:p>
            <a:r>
              <a:rPr lang="fi-FI" noProof="0" dirty="0"/>
              <a:t>Graafisivu</a:t>
            </a:r>
            <a:endParaRPr lang="fi-FI" dirty="0"/>
          </a:p>
        </p:txBody>
      </p:sp>
      <p:sp>
        <p:nvSpPr>
          <p:cNvPr id="7" name="Kaavion paikkamerkki 6">
            <a:extLst>
              <a:ext uri="{FF2B5EF4-FFF2-40B4-BE49-F238E27FC236}">
                <a16:creationId xmlns:a16="http://schemas.microsoft.com/office/drawing/2014/main" id="{0579DF22-3A20-4908-84E3-C2B55F28B856}"/>
              </a:ext>
            </a:extLst>
          </p:cNvPr>
          <p:cNvSpPr>
            <a:spLocks noGrp="1"/>
          </p:cNvSpPr>
          <p:nvPr>
            <p:ph type="chart" sz="quarter" idx="13" hasCustomPrompt="1"/>
          </p:nvPr>
        </p:nvSpPr>
        <p:spPr>
          <a:xfrm>
            <a:off x="922338" y="1857375"/>
            <a:ext cx="10636236" cy="4087813"/>
          </a:xfrm>
        </p:spPr>
        <p:txBody>
          <a:bodyPr/>
          <a:lstStyle>
            <a:lvl1pPr>
              <a:defRPr/>
            </a:lvl1pPr>
          </a:lstStyle>
          <a:p>
            <a:r>
              <a:rPr lang="fi-FI" dirty="0"/>
              <a:t>Käytä graafissa esityspohjan väripalettiin määriteltyjä värejä.</a:t>
            </a:r>
          </a:p>
        </p:txBody>
      </p:sp>
      <p:sp>
        <p:nvSpPr>
          <p:cNvPr id="8" name="Dian numeron paikkamerkki 5">
            <a:extLst>
              <a:ext uri="{FF2B5EF4-FFF2-40B4-BE49-F238E27FC236}">
                <a16:creationId xmlns:a16="http://schemas.microsoft.com/office/drawing/2014/main" id="{209C6B0D-979F-4D60-BDCD-B9E08FEB117F}"/>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9" name="Päivämäärän paikkamerkki 3">
            <a:extLst>
              <a:ext uri="{FF2B5EF4-FFF2-40B4-BE49-F238E27FC236}">
                <a16:creationId xmlns:a16="http://schemas.microsoft.com/office/drawing/2014/main" id="{AC29B563-2EC1-44DE-A678-D8C61D32BA36}"/>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1" name="Alatunnisteen paikkamerkki 4">
            <a:extLst>
              <a:ext uri="{FF2B5EF4-FFF2-40B4-BE49-F238E27FC236}">
                <a16:creationId xmlns:a16="http://schemas.microsoft.com/office/drawing/2014/main" id="{26AFE581-53A8-4FFC-BC3A-F2173293E0D2}"/>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406556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Kaksi sisältökohdetta" preserve="1" userDrawn="1">
  <p:cSld name="title_and_two_contents">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365B018F-777B-44D1-9664-1407CB8459A7}"/>
              </a:ext>
            </a:extLst>
          </p:cNvPr>
          <p:cNvSpPr>
            <a:spLocks noGrp="1"/>
          </p:cNvSpPr>
          <p:nvPr>
            <p:ph type="title" hasCustomPrompt="1"/>
          </p:nvPr>
        </p:nvSpPr>
        <p:spPr/>
        <p:txBody>
          <a:bodyPr/>
          <a:lstStyle/>
          <a:p>
            <a:r>
              <a:rPr lang="fi-FI" dirty="0"/>
              <a:t>Tekstisivu, kaksi palstaa. </a:t>
            </a:r>
            <a:br>
              <a:rPr lang="fi-FI" dirty="0"/>
            </a:br>
            <a:r>
              <a:rPr lang="fi-FI" dirty="0"/>
              <a:t>Otsikon pituus korkeintaan kaksi riviä</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60330"/>
            <a:ext cx="5094402" cy="4085499"/>
          </a:xfrm>
        </p:spPr>
        <p:txBody>
          <a:bodyPr/>
          <a:lstStyle>
            <a:lvl1pPr>
              <a:defRPr sz="2200"/>
            </a:lvl1pPr>
          </a:lstStyle>
          <a:p>
            <a:pPr lvl="0"/>
            <a:r>
              <a:rPr lang="fi-FI" dirty="0"/>
              <a:t>Esityksen teksti tulee aina tiivistää mahdollisimman lyhyeksi ja selkeäksi.</a:t>
            </a:r>
            <a:br>
              <a:rPr lang="fi-FI" dirty="0"/>
            </a:br>
            <a:r>
              <a:rPr lang="fi-FI" dirty="0"/>
              <a:t>Esityksen tarkoitus on toimia esiintyjän ja kuulijan tukena.</a:t>
            </a:r>
            <a:br>
              <a:rPr lang="fi-FI" dirty="0"/>
            </a:br>
            <a:r>
              <a:rPr lang="fi-FI" dirty="0"/>
              <a:t>Muistathan, että kun tekstin koko pienenee, myös viesti pienenee. Esityksen tulee olla myös kaukaa luettavissa</a:t>
            </a:r>
            <a:endParaRPr lang="en-GB" dirty="0"/>
          </a:p>
          <a:p>
            <a:pPr lvl="1"/>
            <a:r>
              <a:rPr lang="en-GB" dirty="0"/>
              <a:t>Second level</a:t>
            </a:r>
          </a:p>
          <a:p>
            <a:pPr lvl="2"/>
            <a:r>
              <a:rPr lang="en-GB" dirty="0"/>
              <a:t>Third level</a:t>
            </a:r>
          </a:p>
          <a:p>
            <a:pPr lvl="3"/>
            <a:r>
              <a:rPr lang="en-GB" dirty="0"/>
              <a:t>Fourth level</a:t>
            </a:r>
          </a:p>
          <a:p>
            <a:pPr lvl="4"/>
            <a:r>
              <a:rPr lang="en-GB" dirty="0"/>
              <a:t>Fifth level</a:t>
            </a:r>
            <a:endParaRPr lang="fi-FI" dirty="0"/>
          </a:p>
          <a:p>
            <a:pPr lvl="0"/>
            <a:endParaRPr lang="fi-FI" dirty="0"/>
          </a:p>
        </p:txBody>
      </p:sp>
      <p:sp>
        <p:nvSpPr>
          <p:cNvPr id="10" name="Sisällön paikkamerkki 2">
            <a:extLst>
              <a:ext uri="{FF2B5EF4-FFF2-40B4-BE49-F238E27FC236}">
                <a16:creationId xmlns:a16="http://schemas.microsoft.com/office/drawing/2014/main" id="{28EEFB21-D5D7-40FA-809A-551ABC7D90AB}"/>
              </a:ext>
            </a:extLst>
          </p:cNvPr>
          <p:cNvSpPr>
            <a:spLocks noGrp="1"/>
          </p:cNvSpPr>
          <p:nvPr>
            <p:ph idx="13" hasCustomPrompt="1"/>
          </p:nvPr>
        </p:nvSpPr>
        <p:spPr>
          <a:xfrm>
            <a:off x="6264608" y="1860330"/>
            <a:ext cx="5094402" cy="4085499"/>
          </a:xfrm>
        </p:spPr>
        <p:txBody>
          <a:bodyPr/>
          <a:lstStyle>
            <a:lvl1pPr>
              <a:defRPr sz="2200"/>
            </a:lvl1pPr>
          </a:lstStyle>
          <a:p>
            <a:pPr lvl="0"/>
            <a:r>
              <a:rPr lang="fi-FI" dirty="0"/>
              <a:t>Esityksen teksti tulee aina tiivistää mahdollisimman lyhyeksi ja selkeäksi.</a:t>
            </a:r>
            <a:br>
              <a:rPr lang="fi-FI" dirty="0"/>
            </a:br>
            <a:r>
              <a:rPr lang="fi-FI" dirty="0"/>
              <a:t>Esityksen tarkoitus on toimia esiintyjän ja kuulijan tukena.</a:t>
            </a:r>
            <a:br>
              <a:rPr lang="fi-FI" dirty="0"/>
            </a:br>
            <a:r>
              <a:rPr lang="fi-FI" dirty="0"/>
              <a:t>Muistathan, että kun tekstin koko pienenee, myös viesti pienenee. Esityksen tulee olla myös kaukaa luettavissa</a:t>
            </a:r>
            <a:endParaRPr lang="en-GB" dirty="0"/>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8" name="Dian numeron paikkamerkki 5">
            <a:extLst>
              <a:ext uri="{FF2B5EF4-FFF2-40B4-BE49-F238E27FC236}">
                <a16:creationId xmlns:a16="http://schemas.microsoft.com/office/drawing/2014/main" id="{D47A3072-D8CC-4075-92AE-6CB4C819BCA5}"/>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9" name="Päivämäärän paikkamerkki 3">
            <a:extLst>
              <a:ext uri="{FF2B5EF4-FFF2-40B4-BE49-F238E27FC236}">
                <a16:creationId xmlns:a16="http://schemas.microsoft.com/office/drawing/2014/main" id="{980BC45E-8E9E-4CF2-9961-01D999365279}"/>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4" name="Alatunnisteen paikkamerkki 4">
            <a:extLst>
              <a:ext uri="{FF2B5EF4-FFF2-40B4-BE49-F238E27FC236}">
                <a16:creationId xmlns:a16="http://schemas.microsoft.com/office/drawing/2014/main" id="{B063AE42-CA71-44E3-9D58-B8058F37EC93}"/>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8429735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tsikko ja kaavio" preserve="1" userDrawn="1">
  <p:cSld name="title_content_graph">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365B018F-777B-44D1-9664-1407CB8459A7}"/>
              </a:ext>
            </a:extLst>
          </p:cNvPr>
          <p:cNvSpPr>
            <a:spLocks noGrp="1"/>
          </p:cNvSpPr>
          <p:nvPr>
            <p:ph type="title" hasCustomPrompt="1"/>
          </p:nvPr>
        </p:nvSpPr>
        <p:spPr/>
        <p:txBody>
          <a:bodyPr/>
          <a:lstStyle>
            <a:lvl1pPr>
              <a:defRPr/>
            </a:lvl1pPr>
          </a:lstStyle>
          <a:p>
            <a:r>
              <a:rPr lang="fi-FI" noProof="0" dirty="0"/>
              <a:t>Graafisivu</a:t>
            </a:r>
            <a:br>
              <a:rPr lang="fi-FI" noProof="0" dirty="0"/>
            </a:br>
            <a:r>
              <a:rPr lang="fi-FI" dirty="0"/>
              <a:t>Otsikon pituus korkeintaan kaksi riviä</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hasCustomPrompt="1"/>
          </p:nvPr>
        </p:nvSpPr>
        <p:spPr>
          <a:xfrm>
            <a:off x="922350" y="1860330"/>
            <a:ext cx="3827881" cy="4085499"/>
          </a:xfrm>
        </p:spPr>
        <p:txBody>
          <a:bodyPr/>
          <a:lstStyle>
            <a:lvl1pPr>
              <a:defRPr sz="2200"/>
            </a:lvl1pPr>
          </a:lstStyle>
          <a:p>
            <a:pPr lvl="0"/>
            <a:r>
              <a:rPr lang="en-GB" dirty="0" err="1"/>
              <a:t>Värejä</a:t>
            </a:r>
            <a:r>
              <a:rPr lang="en-GB" dirty="0"/>
              <a:t> </a:t>
            </a:r>
            <a:r>
              <a:rPr lang="en-GB" dirty="0" err="1"/>
              <a:t>käytetään</a:t>
            </a:r>
            <a:r>
              <a:rPr lang="en-GB" dirty="0"/>
              <a:t> </a:t>
            </a:r>
            <a:r>
              <a:rPr lang="en-GB" dirty="0" err="1"/>
              <a:t>malliesimerkin</a:t>
            </a:r>
            <a:r>
              <a:rPr lang="en-GB" dirty="0"/>
              <a:t> </a:t>
            </a:r>
            <a:r>
              <a:rPr lang="en-GB" dirty="0" err="1"/>
              <a:t>järjestyksessä</a:t>
            </a:r>
            <a:endParaRPr lang="en-GB" dirty="0"/>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4" name="Kaavion paikkamerkki 3">
            <a:extLst>
              <a:ext uri="{FF2B5EF4-FFF2-40B4-BE49-F238E27FC236}">
                <a16:creationId xmlns:a16="http://schemas.microsoft.com/office/drawing/2014/main" id="{E32C4822-3ED1-4503-A322-1C32778E2B1A}"/>
              </a:ext>
            </a:extLst>
          </p:cNvPr>
          <p:cNvSpPr>
            <a:spLocks noGrp="1"/>
          </p:cNvSpPr>
          <p:nvPr>
            <p:ph type="chart" sz="quarter" idx="17"/>
          </p:nvPr>
        </p:nvSpPr>
        <p:spPr>
          <a:xfrm>
            <a:off x="4866468" y="1860550"/>
            <a:ext cx="6692117" cy="4084638"/>
          </a:xfrm>
        </p:spPr>
        <p:txBody>
          <a:bodyPr/>
          <a:lstStyle/>
          <a:p>
            <a:r>
              <a:rPr lang="fi-FI"/>
              <a:t>Lisää kaavio napsauttamalla kuvaketta</a:t>
            </a:r>
          </a:p>
        </p:txBody>
      </p:sp>
      <p:sp>
        <p:nvSpPr>
          <p:cNvPr id="8" name="Dian numeron paikkamerkki 5">
            <a:extLst>
              <a:ext uri="{FF2B5EF4-FFF2-40B4-BE49-F238E27FC236}">
                <a16:creationId xmlns:a16="http://schemas.microsoft.com/office/drawing/2014/main" id="{B133760A-D9BD-4C93-958B-C47029D5F0A2}"/>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9" name="Päivämäärän paikkamerkki 3">
            <a:extLst>
              <a:ext uri="{FF2B5EF4-FFF2-40B4-BE49-F238E27FC236}">
                <a16:creationId xmlns:a16="http://schemas.microsoft.com/office/drawing/2014/main" id="{232B50DE-A870-4680-8BF1-626B59A71F9A}"/>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10" name="Alatunnisteen paikkamerkki 4">
            <a:extLst>
              <a:ext uri="{FF2B5EF4-FFF2-40B4-BE49-F238E27FC236}">
                <a16:creationId xmlns:a16="http://schemas.microsoft.com/office/drawing/2014/main" id="{660E423A-B2D8-4B91-B7C0-AB18B43AB211}"/>
              </a:ext>
            </a:extLst>
          </p:cNvPr>
          <p:cNvSpPr>
            <a:spLocks noGrp="1"/>
          </p:cNvSpPr>
          <p:nvPr>
            <p:ph type="ftr" sz="quarter" idx="3"/>
          </p:nvPr>
        </p:nvSpPr>
        <p:spPr>
          <a:xfrm>
            <a:off x="2495271" y="6374625"/>
            <a:ext cx="4114800"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35046621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Kuva 9" descr="Elinkeino-, liikenne- ja ympäristökeskus logo">
            <a:extLst>
              <a:ext uri="{FF2B5EF4-FFF2-40B4-BE49-F238E27FC236}">
                <a16:creationId xmlns:a16="http://schemas.microsoft.com/office/drawing/2014/main" id="{D9176E3B-6C79-4FAA-BB36-05A4122C9DCF}"/>
              </a:ext>
            </a:extLst>
          </p:cNvPr>
          <p:cNvPicPr>
            <a:picLocks noChangeAspect="1"/>
          </p:cNvPicPr>
          <p:nvPr userDrawn="1"/>
        </p:nvPicPr>
        <p:blipFill>
          <a:blip r:embed="rId33">
            <a:extLst>
              <a:ext uri="{28A0092B-C50C-407E-A947-70E740481C1C}">
                <a14:useLocalDpi xmlns:a14="http://schemas.microsoft.com/office/drawing/2010/main" val="0"/>
              </a:ext>
            </a:extLst>
          </a:blip>
          <a:stretch>
            <a:fillRect/>
          </a:stretch>
        </p:blipFill>
        <p:spPr>
          <a:xfrm>
            <a:off x="10071100" y="6186237"/>
            <a:ext cx="1487486" cy="382139"/>
          </a:xfrm>
          <a:prstGeom prst="rect">
            <a:avLst/>
          </a:prstGeom>
        </p:spPr>
      </p:pic>
      <p:sp>
        <p:nvSpPr>
          <p:cNvPr id="2" name="Otsikon paikkamerkki 1">
            <a:extLst>
              <a:ext uri="{FF2B5EF4-FFF2-40B4-BE49-F238E27FC236}">
                <a16:creationId xmlns:a16="http://schemas.microsoft.com/office/drawing/2014/main" id="{E243A338-5EC7-4196-A0E8-05B1FE38639B}"/>
              </a:ext>
            </a:extLst>
          </p:cNvPr>
          <p:cNvSpPr>
            <a:spLocks noGrp="1"/>
          </p:cNvSpPr>
          <p:nvPr>
            <p:ph type="title"/>
          </p:nvPr>
        </p:nvSpPr>
        <p:spPr>
          <a:xfrm>
            <a:off x="922350" y="470390"/>
            <a:ext cx="10636236" cy="1119501"/>
          </a:xfrm>
          <a:prstGeom prst="rect">
            <a:avLst/>
          </a:prstGeom>
        </p:spPr>
        <p:txBody>
          <a:bodyPr vert="horz" lIns="0" tIns="0" rIns="0" bIns="0" rtlCol="0" anchor="ctr"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61561A0-4845-4E30-A051-2FD9AFC9AE2A}"/>
              </a:ext>
            </a:extLst>
          </p:cNvPr>
          <p:cNvSpPr>
            <a:spLocks noGrp="1"/>
          </p:cNvSpPr>
          <p:nvPr>
            <p:ph type="body" idx="1"/>
          </p:nvPr>
        </p:nvSpPr>
        <p:spPr>
          <a:xfrm>
            <a:off x="922350" y="1856630"/>
            <a:ext cx="10636236" cy="4089200"/>
          </a:xfrm>
          <a:prstGeom prst="rect">
            <a:avLst/>
          </a:prstGeom>
        </p:spPr>
        <p:txBody>
          <a:bodyPr vert="horz" lIns="0" tIns="0" rIns="0" bIns="0" rtlCol="0" anchor="t" anchorCtr="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7B7EE758-1955-4ECF-A6DD-011EFA3D630C}"/>
              </a:ext>
            </a:extLst>
          </p:cNvPr>
          <p:cNvSpPr>
            <a:spLocks noGrp="1"/>
          </p:cNvSpPr>
          <p:nvPr>
            <p:ph type="sldNum" sz="quarter" idx="4"/>
          </p:nvPr>
        </p:nvSpPr>
        <p:spPr>
          <a:xfrm>
            <a:off x="922350" y="6374625"/>
            <a:ext cx="482704" cy="204601"/>
          </a:xfrm>
          <a:prstGeom prst="rect">
            <a:avLst/>
          </a:prstGeom>
        </p:spPr>
        <p:txBody>
          <a:bodyPr vert="horz" lIns="0" tIns="0" rIns="0" bIns="0" rtlCol="0" anchor="ctr" anchorCtr="0">
            <a:noAutofit/>
          </a:bodyPr>
          <a:lstStyle>
            <a:lvl1pPr algn="l">
              <a:defRPr sz="900">
                <a:solidFill>
                  <a:schemeClr val="tx1"/>
                </a:solidFill>
              </a:defRPr>
            </a:lvl1pPr>
          </a:lstStyle>
          <a:p>
            <a:pPr algn="l"/>
            <a:fld id="{03D2D5F4-4871-4469-8343-ED7F6811B37D}" type="slidenum">
              <a:rPr lang="fi-FI" smtClean="0"/>
              <a:pPr/>
              <a:t>‹#›</a:t>
            </a:fld>
            <a:endParaRPr lang="fi-FI" dirty="0"/>
          </a:p>
        </p:txBody>
      </p:sp>
      <p:sp>
        <p:nvSpPr>
          <p:cNvPr id="4" name="Päivämäärän paikkamerkki 3">
            <a:extLst>
              <a:ext uri="{FF2B5EF4-FFF2-40B4-BE49-F238E27FC236}">
                <a16:creationId xmlns:a16="http://schemas.microsoft.com/office/drawing/2014/main" id="{DB01483E-483F-47D3-AD16-1A9A682B89F5}"/>
              </a:ext>
            </a:extLst>
          </p:cNvPr>
          <p:cNvSpPr>
            <a:spLocks noGrp="1"/>
          </p:cNvSpPr>
          <p:nvPr>
            <p:ph type="dt" sz="half" idx="2"/>
          </p:nvPr>
        </p:nvSpPr>
        <p:spPr>
          <a:xfrm>
            <a:off x="1449661" y="6374625"/>
            <a:ext cx="976847" cy="204601"/>
          </a:xfrm>
          <a:prstGeom prst="rect">
            <a:avLst/>
          </a:prstGeom>
        </p:spPr>
        <p:txBody>
          <a:bodyPr vert="horz" lIns="0" tIns="0" rIns="0" bIns="0" rtlCol="0" anchor="ctr" anchorCtr="0">
            <a:noAutofit/>
          </a:bodyPr>
          <a:lstStyle>
            <a:lvl1pPr algn="r">
              <a:defRPr sz="900">
                <a:solidFill>
                  <a:schemeClr val="tx1"/>
                </a:solidFill>
              </a:defRPr>
            </a:lvl1pPr>
          </a:lstStyle>
          <a:p>
            <a:pPr algn="r"/>
            <a:r>
              <a:rPr lang="fi-FI"/>
              <a:t>11.1.2023  |  </a:t>
            </a:r>
            <a:endParaRPr lang="fi-FI" dirty="0"/>
          </a:p>
        </p:txBody>
      </p:sp>
      <p:sp>
        <p:nvSpPr>
          <p:cNvPr id="5" name="Alatunnisteen paikkamerkki 4">
            <a:extLst>
              <a:ext uri="{FF2B5EF4-FFF2-40B4-BE49-F238E27FC236}">
                <a16:creationId xmlns:a16="http://schemas.microsoft.com/office/drawing/2014/main" id="{CFDCAB2B-23AF-4B8F-8F67-2952F4848072}"/>
              </a:ext>
            </a:extLst>
          </p:cNvPr>
          <p:cNvSpPr>
            <a:spLocks noGrp="1"/>
          </p:cNvSpPr>
          <p:nvPr>
            <p:ph type="ftr" sz="quarter" idx="3"/>
          </p:nvPr>
        </p:nvSpPr>
        <p:spPr>
          <a:xfrm>
            <a:off x="2495272" y="6374625"/>
            <a:ext cx="3600728" cy="204601"/>
          </a:xfrm>
          <a:prstGeom prst="rect">
            <a:avLst/>
          </a:prstGeom>
        </p:spPr>
        <p:txBody>
          <a:bodyPr vert="horz" lIns="0" tIns="0" rIns="0" bIns="0" rtlCol="0" anchor="ctr" anchorCtr="0">
            <a:noAutofit/>
          </a:bodyPr>
          <a:lstStyle>
            <a:lvl1pPr algn="l">
              <a:defRPr sz="900">
                <a:solidFill>
                  <a:schemeClr val="tx1"/>
                </a:solidFill>
              </a:defRPr>
            </a:lvl1pPr>
          </a:lstStyle>
          <a:p>
            <a:pPr algn="l"/>
            <a:r>
              <a:rPr lang="fi-FI"/>
              <a:t>Arja Nuutinen</a:t>
            </a:r>
            <a:endParaRPr lang="fi-FI" dirty="0"/>
          </a:p>
        </p:txBody>
      </p:sp>
    </p:spTree>
    <p:extLst>
      <p:ext uri="{BB962C8B-B14F-4D97-AF65-F5344CB8AC3E}">
        <p14:creationId xmlns:p14="http://schemas.microsoft.com/office/powerpoint/2010/main" val="34678621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89" r:id="rId7"/>
    <p:sldLayoutId id="2147483667" r:id="rId8"/>
    <p:sldLayoutId id="2147483690" r:id="rId9"/>
    <p:sldLayoutId id="2147483691" r:id="rId10"/>
    <p:sldLayoutId id="2147483668" r:id="rId11"/>
    <p:sldLayoutId id="2147483669" r:id="rId12"/>
    <p:sldLayoutId id="2147483670" r:id="rId13"/>
    <p:sldLayoutId id="2147483671" r:id="rId14"/>
    <p:sldLayoutId id="2147483672" r:id="rId15"/>
    <p:sldLayoutId id="2147483673" r:id="rId16"/>
    <p:sldLayoutId id="2147483674" r:id="rId17"/>
    <p:sldLayoutId id="2147483675" r:id="rId18"/>
    <p:sldLayoutId id="2147483676" r:id="rId19"/>
    <p:sldLayoutId id="2147483677" r:id="rId20"/>
    <p:sldLayoutId id="2147483678" r:id="rId21"/>
    <p:sldLayoutId id="2147483679" r:id="rId22"/>
    <p:sldLayoutId id="2147483680" r:id="rId23"/>
    <p:sldLayoutId id="2147483681" r:id="rId24"/>
    <p:sldLayoutId id="2147483682" r:id="rId25"/>
    <p:sldLayoutId id="2147483683" r:id="rId26"/>
    <p:sldLayoutId id="2147483684" r:id="rId27"/>
    <p:sldLayoutId id="2147483685" r:id="rId28"/>
    <p:sldLayoutId id="2147483686" r:id="rId29"/>
    <p:sldLayoutId id="2147483687" r:id="rId30"/>
    <p:sldLayoutId id="2147483688" r:id="rId31"/>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p:titleStyle>
    <p:bodyStyle>
      <a:lvl1pPr marL="357188" indent="-357188" algn="l" defTabSz="914400" rtl="0" eaLnBrk="1" latinLnBrk="0" hangingPunct="1">
        <a:lnSpc>
          <a:spcPct val="100000"/>
        </a:lnSpc>
        <a:spcBef>
          <a:spcPts val="1000"/>
        </a:spcBef>
        <a:buClr>
          <a:schemeClr val="tx2"/>
        </a:buClr>
        <a:buFont typeface="Arial" panose="020B0604020202020204" pitchFamily="34" charset="0"/>
        <a:buChar char="•"/>
        <a:defRPr sz="2600" kern="1200">
          <a:solidFill>
            <a:schemeClr val="tx1"/>
          </a:solidFill>
          <a:latin typeface="+mn-lt"/>
          <a:ea typeface="+mn-ea"/>
          <a:cs typeface="+mn-cs"/>
        </a:defRPr>
      </a:lvl1pPr>
      <a:lvl2pPr marL="715963" indent="-357188" algn="l" defTabSz="914400" rtl="0" eaLnBrk="1" latinLnBrk="0" hangingPunct="1">
        <a:lnSpc>
          <a:spcPct val="100000"/>
        </a:lnSpc>
        <a:spcBef>
          <a:spcPts val="1000"/>
        </a:spcBef>
        <a:buClr>
          <a:schemeClr val="tx2"/>
        </a:buClr>
        <a:buFont typeface="Arial" panose="020B0604020202020204" pitchFamily="34" charset="0"/>
        <a:buChar char="•"/>
        <a:defRPr sz="2200" kern="1200">
          <a:solidFill>
            <a:schemeClr val="tx1"/>
          </a:solidFill>
          <a:latin typeface="+mn-lt"/>
          <a:ea typeface="+mn-ea"/>
          <a:cs typeface="+mn-cs"/>
        </a:defRPr>
      </a:lvl2pPr>
      <a:lvl3pPr marL="1077913" indent="-360363"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3pPr>
      <a:lvl4pPr marL="1435100" indent="-358775"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4pPr>
      <a:lvl5pPr marL="1792288" indent="-357188" algn="l" defTabSz="914400" rtl="0" eaLnBrk="1" latinLnBrk="0" hangingPunct="1">
        <a:lnSpc>
          <a:spcPct val="100000"/>
        </a:lnSpc>
        <a:spcBef>
          <a:spcPts val="1000"/>
        </a:spcBef>
        <a:buClr>
          <a:schemeClr val="tx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566">
          <p15:clr>
            <a:srgbClr val="F26B43"/>
          </p15:clr>
        </p15:guide>
        <p15:guide id="2" orient="horz" pos="2160">
          <p15:clr>
            <a:srgbClr val="F26B43"/>
          </p15:clr>
        </p15:guide>
        <p15:guide id="3" pos="114">
          <p15:clr>
            <a:srgbClr val="F26B43"/>
          </p15:clr>
        </p15:guide>
        <p15:guide id="4" orient="horz" pos="108">
          <p15:clr>
            <a:srgbClr val="F26B43"/>
          </p15:clr>
        </p15:guide>
        <p15:guide id="5" orient="horz" pos="4212">
          <p15:clr>
            <a:srgbClr val="F26B43"/>
          </p15:clr>
        </p15:guide>
        <p15:guide id="6"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39B44D-A0C9-B8E0-4EC7-7E5842588BA2}"/>
              </a:ext>
            </a:extLst>
          </p:cNvPr>
          <p:cNvSpPr>
            <a:spLocks noGrp="1"/>
          </p:cNvSpPr>
          <p:nvPr>
            <p:ph type="ctrTitle"/>
          </p:nvPr>
        </p:nvSpPr>
        <p:spPr/>
        <p:txBody>
          <a:bodyPr/>
          <a:lstStyle/>
          <a:p>
            <a:pPr algn="ctr"/>
            <a:r>
              <a:rPr lang="fi-FI" dirty="0"/>
              <a:t>Eläintuet uudistuvat – miten voit valmistautua muutokseen? -kyselytunti</a:t>
            </a:r>
          </a:p>
        </p:txBody>
      </p:sp>
      <p:sp>
        <p:nvSpPr>
          <p:cNvPr id="4" name="Päivämäärän paikkamerkki 3">
            <a:extLst>
              <a:ext uri="{FF2B5EF4-FFF2-40B4-BE49-F238E27FC236}">
                <a16:creationId xmlns:a16="http://schemas.microsoft.com/office/drawing/2014/main" id="{D3AAB01C-9D10-1093-CBBA-8C2E96661F53}"/>
              </a:ext>
            </a:extLst>
          </p:cNvPr>
          <p:cNvSpPr>
            <a:spLocks noGrp="1"/>
          </p:cNvSpPr>
          <p:nvPr>
            <p:ph type="dt" sz="half" idx="10"/>
          </p:nvPr>
        </p:nvSpPr>
        <p:spPr/>
        <p:txBody>
          <a:bodyPr/>
          <a:lstStyle/>
          <a:p>
            <a:pPr algn="r">
              <a:lnSpc>
                <a:spcPct val="110000"/>
              </a:lnSpc>
              <a:buClr>
                <a:schemeClr val="tx2"/>
              </a:buClr>
            </a:pPr>
            <a:r>
              <a:rPr lang="fi-FI" dirty="0"/>
              <a:t>16.1.2023</a:t>
            </a:r>
            <a:endParaRPr lang="fi-FI" sz="1600" dirty="0">
              <a:solidFill>
                <a:schemeClr val="tx2"/>
              </a:solidFill>
            </a:endParaRPr>
          </a:p>
        </p:txBody>
      </p:sp>
      <p:sp>
        <p:nvSpPr>
          <p:cNvPr id="5" name="Alatunnisteen paikkamerkki 4">
            <a:extLst>
              <a:ext uri="{FF2B5EF4-FFF2-40B4-BE49-F238E27FC236}">
                <a16:creationId xmlns:a16="http://schemas.microsoft.com/office/drawing/2014/main" id="{DB87790F-4327-90B6-A8BB-CB27B07E6E8E}"/>
              </a:ext>
            </a:extLst>
          </p:cNvPr>
          <p:cNvSpPr>
            <a:spLocks noGrp="1"/>
          </p:cNvSpPr>
          <p:nvPr>
            <p:ph type="ftr" sz="quarter" idx="11"/>
          </p:nvPr>
        </p:nvSpPr>
        <p:spPr/>
        <p:txBody>
          <a:bodyPr/>
          <a:lstStyle/>
          <a:p>
            <a:r>
              <a:rPr lang="fi-FI"/>
              <a:t>Arja Nuutinen</a:t>
            </a:r>
            <a:endParaRPr lang="fi-FI" sz="1600" kern="1200" dirty="0">
              <a:solidFill>
                <a:schemeClr val="tx2"/>
              </a:solidFill>
              <a:latin typeface="+mn-lt"/>
              <a:ea typeface="+mn-ea"/>
              <a:cs typeface="+mn-cs"/>
            </a:endParaRPr>
          </a:p>
        </p:txBody>
      </p:sp>
    </p:spTree>
    <p:extLst>
      <p:ext uri="{BB962C8B-B14F-4D97-AF65-F5344CB8AC3E}">
        <p14:creationId xmlns:p14="http://schemas.microsoft.com/office/powerpoint/2010/main" val="19511715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A1DAC0-689E-4B2C-1D1B-4D7E97BE7ACC}"/>
              </a:ext>
            </a:extLst>
          </p:cNvPr>
          <p:cNvSpPr>
            <a:spLocks noGrp="1"/>
          </p:cNvSpPr>
          <p:nvPr>
            <p:ph type="title"/>
          </p:nvPr>
        </p:nvSpPr>
        <p:spPr/>
        <p:txBody>
          <a:bodyPr/>
          <a:lstStyle/>
          <a:p>
            <a:pPr algn="ctr"/>
            <a:r>
              <a:rPr lang="fi-FI" dirty="0"/>
              <a:t>Kysymys eläinten hyvinvointikorvaukseen</a:t>
            </a:r>
          </a:p>
        </p:txBody>
      </p:sp>
      <p:sp>
        <p:nvSpPr>
          <p:cNvPr id="3" name="Sisällön paikkamerkki 2">
            <a:extLst>
              <a:ext uri="{FF2B5EF4-FFF2-40B4-BE49-F238E27FC236}">
                <a16:creationId xmlns:a16="http://schemas.microsoft.com/office/drawing/2014/main" id="{003AC107-5566-8433-FC59-0356BD89D979}"/>
              </a:ext>
            </a:extLst>
          </p:cNvPr>
          <p:cNvSpPr>
            <a:spLocks noGrp="1"/>
          </p:cNvSpPr>
          <p:nvPr>
            <p:ph idx="1"/>
          </p:nvPr>
        </p:nvSpPr>
        <p:spPr/>
        <p:txBody>
          <a:bodyPr/>
          <a:lstStyle/>
          <a:p>
            <a:pPr marL="0" indent="0">
              <a:lnSpc>
                <a:spcPct val="107000"/>
              </a:lnSpc>
              <a:spcAft>
                <a:spcPts val="800"/>
              </a:spcAft>
              <a:buNone/>
            </a:pPr>
            <a:r>
              <a:rPr lang="fi-FI" sz="2400" dirty="0">
                <a:effectLst/>
                <a:ea typeface="Times New Roman" panose="02020603050405020304" pitchFamily="18" charset="0"/>
                <a:cs typeface="Times New Roman" panose="02020603050405020304" pitchFamily="18" charset="0"/>
              </a:rPr>
              <a:t>Kysymys</a:t>
            </a:r>
          </a:p>
          <a:p>
            <a:pPr>
              <a:lnSpc>
                <a:spcPct val="107000"/>
              </a:lnSpc>
              <a:spcAft>
                <a:spcPts val="800"/>
              </a:spcAft>
            </a:pPr>
            <a:r>
              <a:rPr lang="fi-FI" sz="2400" dirty="0">
                <a:effectLst/>
                <a:ea typeface="Times New Roman" panose="02020603050405020304" pitchFamily="18" charset="0"/>
                <a:cs typeface="Times New Roman" panose="02020603050405020304" pitchFamily="18" charset="0"/>
              </a:rPr>
              <a:t>Nautojen ulkoilu; ehtona että ulkoiltava vähintään 120 päivän aikana. Ilmeisesti tuota voi täyttää ympäri vuoden? Jos on valinnut myös laidunnustoimenpiteet, pitänee eläinten päästä 90 päivänä laitumelle ja 120 päivänä ulkoilemaan?</a:t>
            </a:r>
          </a:p>
          <a:p>
            <a:pPr marL="0" indent="0">
              <a:lnSpc>
                <a:spcPct val="107000"/>
              </a:lnSpc>
              <a:spcAft>
                <a:spcPts val="800"/>
              </a:spcAft>
              <a:buNone/>
            </a:pPr>
            <a:r>
              <a:rPr lang="fi-FI" sz="2400" dirty="0">
                <a:ea typeface="Times New Roman" panose="02020603050405020304" pitchFamily="18" charset="0"/>
                <a:cs typeface="Times New Roman" panose="02020603050405020304" pitchFamily="18" charset="0"/>
              </a:rPr>
              <a:t>Vastaus</a:t>
            </a:r>
          </a:p>
          <a:p>
            <a:pPr>
              <a:lnSpc>
                <a:spcPct val="107000"/>
              </a:lnSpc>
              <a:spcAft>
                <a:spcPts val="800"/>
              </a:spcAft>
            </a:pPr>
            <a:r>
              <a:rPr lang="fi-FI" sz="2400" dirty="0">
                <a:effectLst/>
                <a:ea typeface="Calibri" panose="020F0502020204030204" pitchFamily="34" charset="0"/>
              </a:rPr>
              <a:t>Jos on valittu sekä laidunnus että ulkoilu, niin tarvitaan 90 + 120 päivää. Ulkoilun voi toteuttaa mihin vuodenaikaan tahansa.</a:t>
            </a:r>
          </a:p>
          <a:p>
            <a:endParaRPr lang="fi-FI" dirty="0"/>
          </a:p>
        </p:txBody>
      </p:sp>
      <p:sp>
        <p:nvSpPr>
          <p:cNvPr id="4" name="Dian numeron paikkamerkki 3">
            <a:extLst>
              <a:ext uri="{FF2B5EF4-FFF2-40B4-BE49-F238E27FC236}">
                <a16:creationId xmlns:a16="http://schemas.microsoft.com/office/drawing/2014/main" id="{B536914E-85F9-EF0E-41E6-137714B231BB}"/>
              </a:ext>
            </a:extLst>
          </p:cNvPr>
          <p:cNvSpPr>
            <a:spLocks noGrp="1"/>
          </p:cNvSpPr>
          <p:nvPr>
            <p:ph type="sldNum" sz="quarter" idx="4"/>
          </p:nvPr>
        </p:nvSpPr>
        <p:spPr/>
        <p:txBody>
          <a:bodyPr/>
          <a:lstStyle/>
          <a:p>
            <a:pPr algn="l"/>
            <a:fld id="{03D2D5F4-4871-4469-8343-ED7F6811B37D}" type="slidenum">
              <a:rPr lang="fi-FI" smtClean="0"/>
              <a:pPr algn="l"/>
              <a:t>10</a:t>
            </a:fld>
            <a:endParaRPr lang="fi-FI" dirty="0"/>
          </a:p>
        </p:txBody>
      </p:sp>
      <p:sp>
        <p:nvSpPr>
          <p:cNvPr id="5" name="Päivämäärän paikkamerkki 4">
            <a:extLst>
              <a:ext uri="{FF2B5EF4-FFF2-40B4-BE49-F238E27FC236}">
                <a16:creationId xmlns:a16="http://schemas.microsoft.com/office/drawing/2014/main" id="{269AE51B-D5F1-65D5-1DA2-673F407AF6E6}"/>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C3F830C0-9697-844B-653B-2A30544F9A60}"/>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29971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718483-3AF4-2DA0-F514-E2ADEEF86873}"/>
              </a:ext>
            </a:extLst>
          </p:cNvPr>
          <p:cNvSpPr>
            <a:spLocks noGrp="1"/>
          </p:cNvSpPr>
          <p:nvPr>
            <p:ph type="title"/>
          </p:nvPr>
        </p:nvSpPr>
        <p:spPr/>
        <p:txBody>
          <a:bodyPr/>
          <a:lstStyle/>
          <a:p>
            <a:pPr algn="ctr"/>
            <a:r>
              <a:rPr lang="fi-FI" dirty="0"/>
              <a:t>Kysymys eläinten hyvinvointikorvaukseen</a:t>
            </a:r>
          </a:p>
        </p:txBody>
      </p:sp>
      <p:sp>
        <p:nvSpPr>
          <p:cNvPr id="3" name="Sisällön paikkamerkki 2">
            <a:extLst>
              <a:ext uri="{FF2B5EF4-FFF2-40B4-BE49-F238E27FC236}">
                <a16:creationId xmlns:a16="http://schemas.microsoft.com/office/drawing/2014/main" id="{329F9C21-2710-32F2-AB33-B2A2991F0768}"/>
              </a:ext>
            </a:extLst>
          </p:cNvPr>
          <p:cNvSpPr>
            <a:spLocks noGrp="1"/>
          </p:cNvSpPr>
          <p:nvPr>
            <p:ph idx="1"/>
          </p:nvPr>
        </p:nvSpPr>
        <p:spPr/>
        <p:txBody>
          <a:bodyPr/>
          <a:lstStyle/>
          <a:p>
            <a:pPr marL="0" indent="0">
              <a:lnSpc>
                <a:spcPct val="107000"/>
              </a:lnSpc>
              <a:spcAft>
                <a:spcPts val="800"/>
              </a:spcAft>
              <a:buNone/>
            </a:pPr>
            <a:r>
              <a:rPr lang="fi-FI" sz="2400" dirty="0">
                <a:effectLst/>
                <a:latin typeface="Arial" panose="020B0604020202020204" pitchFamily="34" charset="0"/>
                <a:ea typeface="Calibri" panose="020F0502020204030204" pitchFamily="34" charset="0"/>
                <a:cs typeface="Arial" panose="020B0604020202020204" pitchFamily="34" charset="0"/>
              </a:rPr>
              <a:t>Kysymys</a:t>
            </a:r>
          </a:p>
          <a:p>
            <a:pPr>
              <a:lnSpc>
                <a:spcPct val="107000"/>
              </a:lnSpc>
              <a:spcAft>
                <a:spcPts val="800"/>
              </a:spcAft>
            </a:pPr>
            <a:r>
              <a:rPr lang="fi-FI" sz="2400" dirty="0">
                <a:effectLst/>
                <a:latin typeface="Arial" panose="020B0604020202020204" pitchFamily="34" charset="0"/>
                <a:ea typeface="Calibri" panose="020F0502020204030204" pitchFamily="34" charset="0"/>
                <a:cs typeface="Arial" panose="020B0604020202020204" pitchFamily="34" charset="0"/>
              </a:rPr>
              <a:t>Riittääkö että kyseisten toimenpiteiden eläimet laiduntavat 90 päivää ja ulkoilevat 30 päivää? 60 päivää laitumella ja 60 päivää ulkoilua ei käy?</a:t>
            </a:r>
          </a:p>
          <a:p>
            <a:pPr marL="0" indent="0">
              <a:lnSpc>
                <a:spcPct val="107000"/>
              </a:lnSpc>
              <a:spcAft>
                <a:spcPts val="800"/>
              </a:spcAft>
              <a:buNone/>
            </a:pPr>
            <a:r>
              <a:rPr lang="fi-FI" sz="2400" dirty="0">
                <a:effectLst/>
                <a:latin typeface="Arial" panose="020B0604020202020204" pitchFamily="34" charset="0"/>
                <a:ea typeface="Calibri" panose="020F0502020204030204" pitchFamily="34" charset="0"/>
                <a:cs typeface="Arial" panose="020B0604020202020204" pitchFamily="34" charset="0"/>
              </a:rPr>
              <a:t>Vastaus</a:t>
            </a:r>
          </a:p>
          <a:p>
            <a:pPr>
              <a:lnSpc>
                <a:spcPct val="107000"/>
              </a:lnSpc>
              <a:spcAft>
                <a:spcPts val="800"/>
              </a:spcAft>
            </a:pPr>
            <a:r>
              <a:rPr lang="fi-FI" sz="2400" dirty="0">
                <a:effectLst/>
                <a:latin typeface="Arial" panose="020B0604020202020204" pitchFamily="34" charset="0"/>
                <a:ea typeface="Calibri" panose="020F0502020204030204" pitchFamily="34" charset="0"/>
                <a:cs typeface="Arial" panose="020B0604020202020204" pitchFamily="34" charset="0"/>
              </a:rPr>
              <a:t>Ulkoilua voi tietenkin toteuttaa laitumella, jos laiduntamiseen vaadittu 90 päivää on jo täyttynyt. Mutta siis 90 + 120 on aina löydyttävä</a:t>
            </a:r>
          </a:p>
          <a:p>
            <a:endParaRPr lang="fi-FI" dirty="0"/>
          </a:p>
        </p:txBody>
      </p:sp>
      <p:sp>
        <p:nvSpPr>
          <p:cNvPr id="4" name="Dian numeron paikkamerkki 3">
            <a:extLst>
              <a:ext uri="{FF2B5EF4-FFF2-40B4-BE49-F238E27FC236}">
                <a16:creationId xmlns:a16="http://schemas.microsoft.com/office/drawing/2014/main" id="{9BC9C4A2-6586-CA20-BAD2-05EBB0188621}"/>
              </a:ext>
            </a:extLst>
          </p:cNvPr>
          <p:cNvSpPr>
            <a:spLocks noGrp="1"/>
          </p:cNvSpPr>
          <p:nvPr>
            <p:ph type="sldNum" sz="quarter" idx="4"/>
          </p:nvPr>
        </p:nvSpPr>
        <p:spPr/>
        <p:txBody>
          <a:bodyPr/>
          <a:lstStyle/>
          <a:p>
            <a:pPr algn="l"/>
            <a:fld id="{03D2D5F4-4871-4469-8343-ED7F6811B37D}" type="slidenum">
              <a:rPr lang="fi-FI" smtClean="0"/>
              <a:pPr algn="l"/>
              <a:t>11</a:t>
            </a:fld>
            <a:endParaRPr lang="fi-FI" dirty="0"/>
          </a:p>
        </p:txBody>
      </p:sp>
      <p:sp>
        <p:nvSpPr>
          <p:cNvPr id="5" name="Päivämäärän paikkamerkki 4">
            <a:extLst>
              <a:ext uri="{FF2B5EF4-FFF2-40B4-BE49-F238E27FC236}">
                <a16:creationId xmlns:a16="http://schemas.microsoft.com/office/drawing/2014/main" id="{F532AE4A-176D-A085-57C8-E8DF543D4638}"/>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1ACE20EE-3875-DB18-35E8-C672C187B217}"/>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2573235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0D62C4A-7CB2-CD09-B54B-0015290EE7E9}"/>
              </a:ext>
            </a:extLst>
          </p:cNvPr>
          <p:cNvSpPr>
            <a:spLocks noGrp="1"/>
          </p:cNvSpPr>
          <p:nvPr>
            <p:ph type="title"/>
          </p:nvPr>
        </p:nvSpPr>
        <p:spPr/>
        <p:txBody>
          <a:bodyPr/>
          <a:lstStyle/>
          <a:p>
            <a:pPr algn="ctr"/>
            <a:r>
              <a:rPr lang="fi-FI" dirty="0"/>
              <a:t>Kysymys eläinten hyvinvointikorvaukseen</a:t>
            </a:r>
          </a:p>
        </p:txBody>
      </p:sp>
      <p:sp>
        <p:nvSpPr>
          <p:cNvPr id="3" name="Sisällön paikkamerkki 2">
            <a:extLst>
              <a:ext uri="{FF2B5EF4-FFF2-40B4-BE49-F238E27FC236}">
                <a16:creationId xmlns:a16="http://schemas.microsoft.com/office/drawing/2014/main" id="{0E2AB5BE-7AF8-CDEF-394E-7BDAAF111EA4}"/>
              </a:ext>
            </a:extLst>
          </p:cNvPr>
          <p:cNvSpPr>
            <a:spLocks noGrp="1"/>
          </p:cNvSpPr>
          <p:nvPr>
            <p:ph idx="1"/>
          </p:nvPr>
        </p:nvSpPr>
        <p:spPr/>
        <p:txBody>
          <a:bodyPr/>
          <a:lstStyle/>
          <a:p>
            <a:pPr marL="0" indent="0">
              <a:lnSpc>
                <a:spcPct val="107000"/>
              </a:lnSpc>
              <a:spcAft>
                <a:spcPts val="800"/>
              </a:spcAft>
              <a:buNone/>
            </a:pPr>
            <a:r>
              <a:rPr lang="fi-FI" sz="2400" dirty="0">
                <a:effectLst/>
                <a:ea typeface="Calibri" panose="020F0502020204030204" pitchFamily="34" charset="0"/>
                <a:cs typeface="Times New Roman" panose="02020603050405020304" pitchFamily="18" charset="0"/>
              </a:rPr>
              <a:t>Kysymys</a:t>
            </a:r>
          </a:p>
          <a:p>
            <a:pPr>
              <a:lnSpc>
                <a:spcPct val="107000"/>
              </a:lnSpc>
              <a:spcAft>
                <a:spcPts val="800"/>
              </a:spcAft>
            </a:pPr>
            <a:r>
              <a:rPr lang="fi-FI" sz="2400" dirty="0">
                <a:effectLst/>
                <a:ea typeface="Calibri" panose="020F0502020204030204" pitchFamily="34" charset="0"/>
                <a:cs typeface="Times New Roman" panose="02020603050405020304" pitchFamily="18" charset="0"/>
              </a:rPr>
              <a:t>Käykö emojen jaloittelutarhaksi katettu alue jossa ei seiniä? (tolpat ja katto päällä)</a:t>
            </a:r>
          </a:p>
          <a:p>
            <a:pPr marL="0" indent="0">
              <a:lnSpc>
                <a:spcPct val="107000"/>
              </a:lnSpc>
              <a:spcAft>
                <a:spcPts val="800"/>
              </a:spcAft>
              <a:buNone/>
            </a:pPr>
            <a:r>
              <a:rPr lang="fi-FI" sz="2400" dirty="0">
                <a:effectLst/>
                <a:ea typeface="Calibri" panose="020F0502020204030204" pitchFamily="34" charset="0"/>
                <a:cs typeface="Times New Roman" panose="02020603050405020304" pitchFamily="18" charset="0"/>
              </a:rPr>
              <a:t>Vastaus</a:t>
            </a:r>
          </a:p>
          <a:p>
            <a:pPr>
              <a:lnSpc>
                <a:spcPct val="107000"/>
              </a:lnSpc>
              <a:spcAft>
                <a:spcPts val="800"/>
              </a:spcAft>
            </a:pPr>
            <a:r>
              <a:rPr lang="fi-FI" sz="2400" dirty="0">
                <a:effectLst/>
                <a:ea typeface="Calibri" panose="020F0502020204030204" pitchFamily="34" charset="0"/>
              </a:rPr>
              <a:t>Käy jos eläimillä on  pihatto  erikseen </a:t>
            </a:r>
          </a:p>
          <a:p>
            <a:endParaRPr lang="fi-FI" dirty="0"/>
          </a:p>
        </p:txBody>
      </p:sp>
      <p:sp>
        <p:nvSpPr>
          <p:cNvPr id="4" name="Dian numeron paikkamerkki 3">
            <a:extLst>
              <a:ext uri="{FF2B5EF4-FFF2-40B4-BE49-F238E27FC236}">
                <a16:creationId xmlns:a16="http://schemas.microsoft.com/office/drawing/2014/main" id="{727CD706-D890-2648-A8A9-306DC4CF823A}"/>
              </a:ext>
            </a:extLst>
          </p:cNvPr>
          <p:cNvSpPr>
            <a:spLocks noGrp="1"/>
          </p:cNvSpPr>
          <p:nvPr>
            <p:ph type="sldNum" sz="quarter" idx="4"/>
          </p:nvPr>
        </p:nvSpPr>
        <p:spPr/>
        <p:txBody>
          <a:bodyPr/>
          <a:lstStyle/>
          <a:p>
            <a:pPr algn="l"/>
            <a:fld id="{03D2D5F4-4871-4469-8343-ED7F6811B37D}" type="slidenum">
              <a:rPr lang="fi-FI" smtClean="0"/>
              <a:pPr algn="l"/>
              <a:t>12</a:t>
            </a:fld>
            <a:endParaRPr lang="fi-FI" dirty="0"/>
          </a:p>
        </p:txBody>
      </p:sp>
      <p:sp>
        <p:nvSpPr>
          <p:cNvPr id="5" name="Päivämäärän paikkamerkki 4">
            <a:extLst>
              <a:ext uri="{FF2B5EF4-FFF2-40B4-BE49-F238E27FC236}">
                <a16:creationId xmlns:a16="http://schemas.microsoft.com/office/drawing/2014/main" id="{A29832C5-717F-A31A-B2A1-0C52F235069F}"/>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2E47CE90-A97A-7F9F-3335-251D0F955173}"/>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37414990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0EAA1C8-0D8D-7022-FCD5-53DC6057AE96}"/>
              </a:ext>
            </a:extLst>
          </p:cNvPr>
          <p:cNvSpPr>
            <a:spLocks noGrp="1"/>
          </p:cNvSpPr>
          <p:nvPr>
            <p:ph type="title"/>
          </p:nvPr>
        </p:nvSpPr>
        <p:spPr/>
        <p:txBody>
          <a:bodyPr/>
          <a:lstStyle/>
          <a:p>
            <a:pPr algn="ctr"/>
            <a:r>
              <a:rPr lang="fi-FI" dirty="0"/>
              <a:t>Kysymys eläinten hyvinvointikorvaukseen</a:t>
            </a:r>
          </a:p>
        </p:txBody>
      </p:sp>
      <p:sp>
        <p:nvSpPr>
          <p:cNvPr id="3" name="Sisällön paikkamerkki 2">
            <a:extLst>
              <a:ext uri="{FF2B5EF4-FFF2-40B4-BE49-F238E27FC236}">
                <a16:creationId xmlns:a16="http://schemas.microsoft.com/office/drawing/2014/main" id="{318A1A2C-3EA6-4AA6-0FFD-E81E11C31D54}"/>
              </a:ext>
            </a:extLst>
          </p:cNvPr>
          <p:cNvSpPr>
            <a:spLocks noGrp="1"/>
          </p:cNvSpPr>
          <p:nvPr>
            <p:ph idx="1"/>
          </p:nvPr>
        </p:nvSpPr>
        <p:spPr/>
        <p:txBody>
          <a:bodyPr/>
          <a:lstStyle/>
          <a:p>
            <a:pPr marL="0" indent="0">
              <a:buNone/>
            </a:pPr>
            <a:r>
              <a:rPr lang="fi-FI" dirty="0"/>
              <a:t>Kysymys	</a:t>
            </a:r>
          </a:p>
          <a:p>
            <a:r>
              <a:rPr lang="fi-FI" dirty="0"/>
              <a:t>Juoma-astioiden lämmitys: Pihatossa pitää olla lämmitettävä juottoallas. Millainen ulkona olevan altaan pitää olla?</a:t>
            </a:r>
          </a:p>
          <a:p>
            <a:endParaRPr lang="fi-FI" dirty="0"/>
          </a:p>
          <a:p>
            <a:pPr marL="0" indent="0">
              <a:buNone/>
            </a:pPr>
            <a:r>
              <a:rPr lang="fi-FI" dirty="0"/>
              <a:t>Vastaus</a:t>
            </a:r>
          </a:p>
          <a:p>
            <a:r>
              <a:rPr lang="fi-FI" b="0" i="0" dirty="0">
                <a:solidFill>
                  <a:srgbClr val="343841"/>
                </a:solidFill>
                <a:effectLst/>
                <a:latin typeface="Roboto" panose="02000000000000000000" pitchFamily="2" charset="0"/>
              </a:rPr>
              <a:t>Juoma-astioiden tai juottolaitteiden on oltava lämmitettäviä, jollei muutoin pystytä varmistamaan juomaveden sulana ja sopivan lämpöisenä pysymistä (vähimmäisvaatimus)</a:t>
            </a:r>
            <a:endParaRPr lang="fi-FI" dirty="0"/>
          </a:p>
        </p:txBody>
      </p:sp>
      <p:sp>
        <p:nvSpPr>
          <p:cNvPr id="4" name="Dian numeron paikkamerkki 3">
            <a:extLst>
              <a:ext uri="{FF2B5EF4-FFF2-40B4-BE49-F238E27FC236}">
                <a16:creationId xmlns:a16="http://schemas.microsoft.com/office/drawing/2014/main" id="{C1FB36FD-0E6D-8B81-1887-5F5E6B8CB9E9}"/>
              </a:ext>
            </a:extLst>
          </p:cNvPr>
          <p:cNvSpPr>
            <a:spLocks noGrp="1"/>
          </p:cNvSpPr>
          <p:nvPr>
            <p:ph type="sldNum" sz="quarter" idx="4"/>
          </p:nvPr>
        </p:nvSpPr>
        <p:spPr/>
        <p:txBody>
          <a:bodyPr/>
          <a:lstStyle/>
          <a:p>
            <a:pPr algn="l"/>
            <a:fld id="{03D2D5F4-4871-4469-8343-ED7F6811B37D}" type="slidenum">
              <a:rPr lang="fi-FI" smtClean="0"/>
              <a:pPr algn="l"/>
              <a:t>13</a:t>
            </a:fld>
            <a:endParaRPr lang="fi-FI" dirty="0"/>
          </a:p>
        </p:txBody>
      </p:sp>
      <p:sp>
        <p:nvSpPr>
          <p:cNvPr id="5" name="Päivämäärän paikkamerkki 4">
            <a:extLst>
              <a:ext uri="{FF2B5EF4-FFF2-40B4-BE49-F238E27FC236}">
                <a16:creationId xmlns:a16="http://schemas.microsoft.com/office/drawing/2014/main" id="{6F142D23-EE04-EE20-B21D-872974866D4C}"/>
              </a:ext>
            </a:extLst>
          </p:cNvPr>
          <p:cNvSpPr>
            <a:spLocks noGrp="1"/>
          </p:cNvSpPr>
          <p:nvPr>
            <p:ph type="dt" sz="half" idx="2"/>
          </p:nvPr>
        </p:nvSpPr>
        <p:spPr/>
        <p:txBody>
          <a:bodyPr/>
          <a:lstStyle/>
          <a:p>
            <a:pPr algn="r"/>
            <a:r>
              <a:rPr lang="fi-FI"/>
              <a:t>11.1.2023   |   </a:t>
            </a:r>
            <a:endParaRPr lang="fi-FI" dirty="0"/>
          </a:p>
        </p:txBody>
      </p:sp>
      <p:sp>
        <p:nvSpPr>
          <p:cNvPr id="6" name="Alatunnisteen paikkamerkki 5">
            <a:extLst>
              <a:ext uri="{FF2B5EF4-FFF2-40B4-BE49-F238E27FC236}">
                <a16:creationId xmlns:a16="http://schemas.microsoft.com/office/drawing/2014/main" id="{F682BBFF-AA1E-78E9-7C0A-0FCFA2403F90}"/>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413583383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F13C961-15A5-E69A-FDB2-3F3BCA3A6FCE}"/>
              </a:ext>
            </a:extLst>
          </p:cNvPr>
          <p:cNvSpPr>
            <a:spLocks noGrp="1"/>
          </p:cNvSpPr>
          <p:nvPr>
            <p:ph type="title"/>
          </p:nvPr>
        </p:nvSpPr>
        <p:spPr/>
        <p:txBody>
          <a:bodyPr/>
          <a:lstStyle/>
          <a:p>
            <a:r>
              <a:rPr lang="fi-FI" dirty="0"/>
              <a:t>Kysymys eläinten hyvinvointikorvaukseen</a:t>
            </a:r>
          </a:p>
        </p:txBody>
      </p:sp>
      <p:sp>
        <p:nvSpPr>
          <p:cNvPr id="3" name="Sisällön paikkamerkki 2">
            <a:extLst>
              <a:ext uri="{FF2B5EF4-FFF2-40B4-BE49-F238E27FC236}">
                <a16:creationId xmlns:a16="http://schemas.microsoft.com/office/drawing/2014/main" id="{70A416E9-907F-6BB0-77AD-DC114C239FE1}"/>
              </a:ext>
            </a:extLst>
          </p:cNvPr>
          <p:cNvSpPr>
            <a:spLocks noGrp="1"/>
          </p:cNvSpPr>
          <p:nvPr>
            <p:ph idx="1"/>
          </p:nvPr>
        </p:nvSpPr>
        <p:spPr/>
        <p:txBody>
          <a:bodyPr/>
          <a:lstStyle/>
          <a:p>
            <a:pPr marL="0" indent="0">
              <a:buNone/>
            </a:pPr>
            <a:r>
              <a:rPr lang="fi-FI" dirty="0"/>
              <a:t>Kysymys</a:t>
            </a:r>
          </a:p>
          <a:p>
            <a:r>
              <a:rPr lang="fi-FI" dirty="0"/>
              <a:t>Paljonko pitää pihatossa olla tilaa vasikalle ja emolle? </a:t>
            </a:r>
          </a:p>
          <a:p>
            <a:pPr marL="0" indent="0">
              <a:buNone/>
            </a:pPr>
            <a:r>
              <a:rPr lang="fi-FI" dirty="0"/>
              <a:t>Vastaus</a:t>
            </a:r>
          </a:p>
          <a:p>
            <a:pPr algn="l">
              <a:buFont typeface="Arial" panose="020B0604020202020204" pitchFamily="34" charset="0"/>
              <a:buChar char="•"/>
            </a:pPr>
            <a:r>
              <a:rPr lang="fi-FI" b="0" i="0" dirty="0">
                <a:solidFill>
                  <a:srgbClr val="343841"/>
                </a:solidFill>
                <a:effectLst/>
                <a:latin typeface="Roboto" panose="02000000000000000000" pitchFamily="2" charset="0"/>
              </a:rPr>
              <a:t>Jos yksi vasikka on emän kanssa, tilaa on oltava kymmenen neliömetriä. Tähän pinta-alaan saa sisältyä makuualue, vasikkapiilot sekä lantakäytävät. Jos vasikoita on enemmän kuin yksi, tilavaatimus kymmenen neliömetrin lisäksi on 2,25 neliömetriä vasikkaa kohden. Jos samassa ryhmässä on mukana vähintään kuuden kuukauden ikäisiä nautoja, niille vaaditaan kymmenen neliömetriä tilaa nautaa kohden.</a:t>
            </a:r>
          </a:p>
          <a:p>
            <a:br>
              <a:rPr lang="fi-FI" dirty="0"/>
            </a:br>
            <a:endParaRPr lang="fi-FI" dirty="0"/>
          </a:p>
        </p:txBody>
      </p:sp>
      <p:sp>
        <p:nvSpPr>
          <p:cNvPr id="4" name="Dian numeron paikkamerkki 3">
            <a:extLst>
              <a:ext uri="{FF2B5EF4-FFF2-40B4-BE49-F238E27FC236}">
                <a16:creationId xmlns:a16="http://schemas.microsoft.com/office/drawing/2014/main" id="{7E287B26-6477-C6A7-BE12-4F544EFC4E20}"/>
              </a:ext>
            </a:extLst>
          </p:cNvPr>
          <p:cNvSpPr>
            <a:spLocks noGrp="1"/>
          </p:cNvSpPr>
          <p:nvPr>
            <p:ph type="sldNum" sz="quarter" idx="4"/>
          </p:nvPr>
        </p:nvSpPr>
        <p:spPr/>
        <p:txBody>
          <a:bodyPr/>
          <a:lstStyle/>
          <a:p>
            <a:pPr algn="l"/>
            <a:fld id="{03D2D5F4-4871-4469-8343-ED7F6811B37D}" type="slidenum">
              <a:rPr lang="fi-FI" smtClean="0"/>
              <a:pPr algn="l"/>
              <a:t>14</a:t>
            </a:fld>
            <a:endParaRPr lang="fi-FI" dirty="0"/>
          </a:p>
        </p:txBody>
      </p:sp>
      <p:sp>
        <p:nvSpPr>
          <p:cNvPr id="5" name="Päivämäärän paikkamerkki 4">
            <a:extLst>
              <a:ext uri="{FF2B5EF4-FFF2-40B4-BE49-F238E27FC236}">
                <a16:creationId xmlns:a16="http://schemas.microsoft.com/office/drawing/2014/main" id="{682EB33D-68B2-73C8-2EC8-EA507524CD3A}"/>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D4E30F7E-B577-49EF-6E0A-F5FB28E119D0}"/>
              </a:ext>
            </a:extLst>
          </p:cNvPr>
          <p:cNvSpPr>
            <a:spLocks noGrp="1"/>
          </p:cNvSpPr>
          <p:nvPr>
            <p:ph type="ftr" sz="quarter" idx="3"/>
          </p:nvPr>
        </p:nvSpPr>
        <p:spPr/>
        <p:txBody>
          <a:bodyPr/>
          <a:lstStyle/>
          <a:p>
            <a:pPr algn="l"/>
            <a:r>
              <a:rPr lang="fi-FI" dirty="0"/>
              <a:t>Arja Nuutinen</a:t>
            </a:r>
          </a:p>
        </p:txBody>
      </p:sp>
    </p:spTree>
    <p:extLst>
      <p:ext uri="{BB962C8B-B14F-4D97-AF65-F5344CB8AC3E}">
        <p14:creationId xmlns:p14="http://schemas.microsoft.com/office/powerpoint/2010/main" val="36625976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ADBCDB-1F36-B239-1573-5B5C1A412B60}"/>
              </a:ext>
            </a:extLst>
          </p:cNvPr>
          <p:cNvSpPr>
            <a:spLocks noGrp="1"/>
          </p:cNvSpPr>
          <p:nvPr>
            <p:ph type="title"/>
          </p:nvPr>
        </p:nvSpPr>
        <p:spPr/>
        <p:txBody>
          <a:bodyPr/>
          <a:lstStyle/>
          <a:p>
            <a:pPr algn="ctr"/>
            <a:r>
              <a:rPr lang="fi-FI" dirty="0"/>
              <a:t>Kysymys eläinten hyvinvointikorvaukseen</a:t>
            </a:r>
          </a:p>
        </p:txBody>
      </p:sp>
      <p:sp>
        <p:nvSpPr>
          <p:cNvPr id="3" name="Sisällön paikkamerkki 2">
            <a:extLst>
              <a:ext uri="{FF2B5EF4-FFF2-40B4-BE49-F238E27FC236}">
                <a16:creationId xmlns:a16="http://schemas.microsoft.com/office/drawing/2014/main" id="{655E01B3-56A7-C6A1-5101-40D97092EFDE}"/>
              </a:ext>
            </a:extLst>
          </p:cNvPr>
          <p:cNvSpPr>
            <a:spLocks noGrp="1"/>
          </p:cNvSpPr>
          <p:nvPr>
            <p:ph idx="1"/>
          </p:nvPr>
        </p:nvSpPr>
        <p:spPr/>
        <p:txBody>
          <a:bodyPr/>
          <a:lstStyle/>
          <a:p>
            <a:pPr marL="0" indent="0">
              <a:lnSpc>
                <a:spcPct val="107000"/>
              </a:lnSpc>
              <a:spcAft>
                <a:spcPts val="800"/>
              </a:spcAft>
              <a:buNone/>
            </a:pPr>
            <a:r>
              <a:rPr lang="fi-FI" sz="2400" dirty="0">
                <a:effectLst/>
                <a:ea typeface="Calibri" panose="020F0502020204030204" pitchFamily="34" charset="0"/>
                <a:cs typeface="Times New Roman" panose="02020603050405020304" pitchFamily="18" charset="0"/>
              </a:rPr>
              <a:t>Kysymys</a:t>
            </a:r>
          </a:p>
          <a:p>
            <a:pPr>
              <a:lnSpc>
                <a:spcPct val="107000"/>
              </a:lnSpc>
              <a:spcAft>
                <a:spcPts val="800"/>
              </a:spcAft>
            </a:pPr>
            <a:r>
              <a:rPr lang="fi-FI" sz="2400" dirty="0">
                <a:effectLst/>
                <a:ea typeface="Calibri" panose="020F0502020204030204" pitchFamily="34" charset="0"/>
                <a:cs typeface="Times New Roman" panose="02020603050405020304" pitchFamily="18" charset="0"/>
              </a:rPr>
              <a:t>Urospuolisten nautojen pito olosuhteet. Jos kylmäkasvattamossa on tilaa 10m2/ eläin. Paljonko makuualueen on oltava, 2,75m2 vai 5m2?</a:t>
            </a:r>
          </a:p>
          <a:p>
            <a:pPr marL="0" indent="0">
              <a:lnSpc>
                <a:spcPct val="107000"/>
              </a:lnSpc>
              <a:spcAft>
                <a:spcPts val="800"/>
              </a:spcAft>
              <a:buNone/>
            </a:pPr>
            <a:r>
              <a:rPr lang="fi-FI" sz="2400" dirty="0">
                <a:ea typeface="Calibri" panose="020F0502020204030204" pitchFamily="34" charset="0"/>
                <a:cs typeface="Times New Roman" panose="02020603050405020304" pitchFamily="18" charset="0"/>
              </a:rPr>
              <a:t>Vastaus</a:t>
            </a:r>
            <a:endParaRPr lang="fi-FI" sz="2400" dirty="0">
              <a:effectLst/>
              <a:ea typeface="Calibri" panose="020F0502020204030204" pitchFamily="34" charset="0"/>
              <a:cs typeface="Times New Roman" panose="02020603050405020304" pitchFamily="18" charset="0"/>
            </a:endParaRPr>
          </a:p>
          <a:p>
            <a:pPr>
              <a:lnSpc>
                <a:spcPct val="107000"/>
              </a:lnSpc>
              <a:spcAft>
                <a:spcPts val="800"/>
              </a:spcAft>
            </a:pPr>
            <a:r>
              <a:rPr lang="fi-FI" sz="2400" dirty="0">
                <a:effectLst/>
                <a:ea typeface="Calibri" panose="020F0502020204030204" pitchFamily="34" charset="0"/>
              </a:rPr>
              <a:t>Puolet eläinkohtaisesta minimialasta eli 2,75m2.</a:t>
            </a:r>
          </a:p>
          <a:p>
            <a:endParaRPr lang="fi-FI" dirty="0"/>
          </a:p>
        </p:txBody>
      </p:sp>
      <p:sp>
        <p:nvSpPr>
          <p:cNvPr id="4" name="Dian numeron paikkamerkki 3">
            <a:extLst>
              <a:ext uri="{FF2B5EF4-FFF2-40B4-BE49-F238E27FC236}">
                <a16:creationId xmlns:a16="http://schemas.microsoft.com/office/drawing/2014/main" id="{074492BC-E3B7-8654-26BF-31EECD1DDDBD}"/>
              </a:ext>
            </a:extLst>
          </p:cNvPr>
          <p:cNvSpPr>
            <a:spLocks noGrp="1"/>
          </p:cNvSpPr>
          <p:nvPr>
            <p:ph type="sldNum" sz="quarter" idx="4"/>
          </p:nvPr>
        </p:nvSpPr>
        <p:spPr/>
        <p:txBody>
          <a:bodyPr/>
          <a:lstStyle/>
          <a:p>
            <a:pPr algn="l"/>
            <a:fld id="{03D2D5F4-4871-4469-8343-ED7F6811B37D}" type="slidenum">
              <a:rPr lang="fi-FI" smtClean="0"/>
              <a:pPr algn="l"/>
              <a:t>15</a:t>
            </a:fld>
            <a:endParaRPr lang="fi-FI" dirty="0"/>
          </a:p>
        </p:txBody>
      </p:sp>
      <p:sp>
        <p:nvSpPr>
          <p:cNvPr id="5" name="Päivämäärän paikkamerkki 4">
            <a:extLst>
              <a:ext uri="{FF2B5EF4-FFF2-40B4-BE49-F238E27FC236}">
                <a16:creationId xmlns:a16="http://schemas.microsoft.com/office/drawing/2014/main" id="{AE939734-9177-27EC-0438-FC0EC4C67527}"/>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30AC8C97-B073-F7F5-1334-2044AA34EC8A}"/>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4416629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631CB4-346D-CD19-C6C0-4775DD834677}"/>
              </a:ext>
            </a:extLst>
          </p:cNvPr>
          <p:cNvSpPr>
            <a:spLocks noGrp="1"/>
          </p:cNvSpPr>
          <p:nvPr>
            <p:ph type="title"/>
          </p:nvPr>
        </p:nvSpPr>
        <p:spPr/>
        <p:txBody>
          <a:bodyPr/>
          <a:lstStyle/>
          <a:p>
            <a:pPr algn="ctr"/>
            <a:r>
              <a:rPr lang="fi-FI" dirty="0"/>
              <a:t>Kysymys eläinten hyvinvointikorvaukseen</a:t>
            </a:r>
          </a:p>
        </p:txBody>
      </p:sp>
      <p:sp>
        <p:nvSpPr>
          <p:cNvPr id="3" name="Sisällön paikkamerkki 2">
            <a:extLst>
              <a:ext uri="{FF2B5EF4-FFF2-40B4-BE49-F238E27FC236}">
                <a16:creationId xmlns:a16="http://schemas.microsoft.com/office/drawing/2014/main" id="{12A9C5A4-6350-0AAA-40DC-366283B5B957}"/>
              </a:ext>
            </a:extLst>
          </p:cNvPr>
          <p:cNvSpPr>
            <a:spLocks noGrp="1"/>
          </p:cNvSpPr>
          <p:nvPr>
            <p:ph idx="1"/>
          </p:nvPr>
        </p:nvSpPr>
        <p:spPr/>
        <p:txBody>
          <a:bodyPr/>
          <a:lstStyle/>
          <a:p>
            <a:pPr marL="0" indent="0">
              <a:lnSpc>
                <a:spcPct val="107000"/>
              </a:lnSpc>
              <a:spcAft>
                <a:spcPts val="800"/>
              </a:spcAft>
              <a:buNone/>
            </a:pPr>
            <a:r>
              <a:rPr lang="fi-FI" sz="2400" dirty="0">
                <a:effectLst/>
                <a:ea typeface="Calibri" panose="020F0502020204030204" pitchFamily="34" charset="0"/>
                <a:cs typeface="Times New Roman" panose="02020603050405020304" pitchFamily="18" charset="0"/>
              </a:rPr>
              <a:t>Kysymys</a:t>
            </a:r>
          </a:p>
          <a:p>
            <a:pPr>
              <a:lnSpc>
                <a:spcPct val="107000"/>
              </a:lnSpc>
              <a:spcAft>
                <a:spcPts val="800"/>
              </a:spcAft>
            </a:pPr>
            <a:r>
              <a:rPr lang="fi-FI" sz="2400" dirty="0">
                <a:effectLst/>
                <a:ea typeface="Calibri" panose="020F0502020204030204" pitchFamily="34" charset="0"/>
                <a:cs typeface="Times New Roman" panose="02020603050405020304" pitchFamily="18" charset="0"/>
              </a:rPr>
              <a:t>Mitä jos lihasioilla hännät on purtu jo tulevilla porsailla? Pitääkö maanviljelijän raportoida jotenkin, kuinka paljon häntiä oli jo purtu ja purraanko lisää pitoaikana vai ei?</a:t>
            </a:r>
          </a:p>
          <a:p>
            <a:pPr marL="0" indent="0">
              <a:lnSpc>
                <a:spcPct val="107000"/>
              </a:lnSpc>
              <a:spcAft>
                <a:spcPts val="800"/>
              </a:spcAft>
              <a:buNone/>
            </a:pPr>
            <a:r>
              <a:rPr lang="fi-FI" sz="2400" dirty="0">
                <a:ea typeface="Calibri" panose="020F0502020204030204" pitchFamily="34" charset="0"/>
                <a:cs typeface="Times New Roman" panose="02020603050405020304" pitchFamily="18" charset="0"/>
              </a:rPr>
              <a:t>Vastaus</a:t>
            </a:r>
            <a:endParaRPr lang="fi-FI" sz="2400" dirty="0">
              <a:effectLst/>
              <a:ea typeface="Calibri" panose="020F0502020204030204" pitchFamily="34" charset="0"/>
              <a:cs typeface="Times New Roman" panose="02020603050405020304" pitchFamily="18" charset="0"/>
            </a:endParaRPr>
          </a:p>
          <a:p>
            <a:pPr>
              <a:lnSpc>
                <a:spcPct val="107000"/>
              </a:lnSpc>
              <a:spcAft>
                <a:spcPts val="800"/>
              </a:spcAft>
            </a:pPr>
            <a:r>
              <a:rPr lang="fi-FI" sz="2400" dirty="0">
                <a:effectLst/>
                <a:ea typeface="Calibri" panose="020F0502020204030204" pitchFamily="34" charset="0"/>
              </a:rPr>
              <a:t>Valitettavasti porsailla tapahtuvaa purentaa ei voida huomioida tuessa eli ei huomioida erikseen. Vain teurastamon raportti käytössä.</a:t>
            </a:r>
          </a:p>
          <a:p>
            <a:endParaRPr lang="fi-FI" dirty="0"/>
          </a:p>
        </p:txBody>
      </p:sp>
      <p:sp>
        <p:nvSpPr>
          <p:cNvPr id="4" name="Dian numeron paikkamerkki 3">
            <a:extLst>
              <a:ext uri="{FF2B5EF4-FFF2-40B4-BE49-F238E27FC236}">
                <a16:creationId xmlns:a16="http://schemas.microsoft.com/office/drawing/2014/main" id="{BCD18ABD-A81A-23AA-AD65-AE05809BBC90}"/>
              </a:ext>
            </a:extLst>
          </p:cNvPr>
          <p:cNvSpPr>
            <a:spLocks noGrp="1"/>
          </p:cNvSpPr>
          <p:nvPr>
            <p:ph type="sldNum" sz="quarter" idx="4"/>
          </p:nvPr>
        </p:nvSpPr>
        <p:spPr/>
        <p:txBody>
          <a:bodyPr/>
          <a:lstStyle/>
          <a:p>
            <a:pPr algn="l"/>
            <a:fld id="{03D2D5F4-4871-4469-8343-ED7F6811B37D}" type="slidenum">
              <a:rPr lang="fi-FI" smtClean="0"/>
              <a:pPr algn="l"/>
              <a:t>16</a:t>
            </a:fld>
            <a:endParaRPr lang="fi-FI" dirty="0"/>
          </a:p>
        </p:txBody>
      </p:sp>
      <p:sp>
        <p:nvSpPr>
          <p:cNvPr id="5" name="Päivämäärän paikkamerkki 4">
            <a:extLst>
              <a:ext uri="{FF2B5EF4-FFF2-40B4-BE49-F238E27FC236}">
                <a16:creationId xmlns:a16="http://schemas.microsoft.com/office/drawing/2014/main" id="{04A63108-5173-A61B-50EF-2F5D51FF272C}"/>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845D02D2-D34A-BEE5-A53A-76AAA88F76A7}"/>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35847402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B5AB10C-12AA-8A47-7CE8-8C1B54277D37}"/>
              </a:ext>
            </a:extLst>
          </p:cNvPr>
          <p:cNvSpPr>
            <a:spLocks noGrp="1"/>
          </p:cNvSpPr>
          <p:nvPr>
            <p:ph type="title"/>
          </p:nvPr>
        </p:nvSpPr>
        <p:spPr>
          <a:xfrm>
            <a:off x="1062318" y="2451851"/>
            <a:ext cx="6450106" cy="1980640"/>
          </a:xfrm>
        </p:spPr>
        <p:txBody>
          <a:bodyPr/>
          <a:lstStyle/>
          <a:p>
            <a:pPr algn="ctr"/>
            <a:r>
              <a:rPr lang="en-US" dirty="0"/>
              <a:t>Kiitos</a:t>
            </a:r>
          </a:p>
        </p:txBody>
      </p:sp>
      <p:pic>
        <p:nvPicPr>
          <p:cNvPr id="4" name="Kuvan paikkamerkki 3" descr="Kuva, joka sisältää kohteen nisäkäs, metalli&#10;&#10;Kuvaus luotu automaattisesti">
            <a:extLst>
              <a:ext uri="{FF2B5EF4-FFF2-40B4-BE49-F238E27FC236}">
                <a16:creationId xmlns:a16="http://schemas.microsoft.com/office/drawing/2014/main" id="{1660538A-77D9-2068-306C-4587D74018C3}"/>
              </a:ext>
            </a:extLst>
          </p:cNvPr>
          <p:cNvPicPr>
            <a:picLocks noGrp="1" noChangeAspect="1"/>
          </p:cNvPicPr>
          <p:nvPr>
            <p:ph type="pic" idx="13"/>
          </p:nvPr>
        </p:nvPicPr>
        <p:blipFill rotWithShape="1">
          <a:blip r:embed="rId2">
            <a:extLst>
              <a:ext uri="{28A0092B-C50C-407E-A947-70E740481C1C}">
                <a14:useLocalDpi xmlns:a14="http://schemas.microsoft.com/office/drawing/2010/main" val="0"/>
              </a:ext>
            </a:extLst>
          </a:blip>
          <a:srcRect t="1399" r="1" b="16101"/>
          <a:stretch/>
        </p:blipFill>
        <p:spPr>
          <a:xfrm>
            <a:off x="7601865" y="180000"/>
            <a:ext cx="4410734" cy="6498000"/>
          </a:xfrm>
          <a:noFill/>
        </p:spPr>
      </p:pic>
    </p:spTree>
    <p:extLst>
      <p:ext uri="{BB962C8B-B14F-4D97-AF65-F5344CB8AC3E}">
        <p14:creationId xmlns:p14="http://schemas.microsoft.com/office/powerpoint/2010/main" val="196883811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0A3FFED-FECA-6D03-399C-43E1C1BF0777}"/>
              </a:ext>
            </a:extLst>
          </p:cNvPr>
          <p:cNvSpPr>
            <a:spLocks noGrp="1"/>
          </p:cNvSpPr>
          <p:nvPr>
            <p:ph type="title"/>
          </p:nvPr>
        </p:nvSpPr>
        <p:spPr/>
        <p:txBody>
          <a:bodyPr/>
          <a:lstStyle/>
          <a:p>
            <a:pPr algn="ctr"/>
            <a:r>
              <a:rPr lang="fi-FI" dirty="0"/>
              <a:t>APR-tuki</a:t>
            </a:r>
          </a:p>
        </p:txBody>
      </p:sp>
      <p:sp>
        <p:nvSpPr>
          <p:cNvPr id="3" name="Sisällön paikkamerkki 2">
            <a:extLst>
              <a:ext uri="{FF2B5EF4-FFF2-40B4-BE49-F238E27FC236}">
                <a16:creationId xmlns:a16="http://schemas.microsoft.com/office/drawing/2014/main" id="{1F78C9CA-FB61-4995-6140-8302D4CAD60D}"/>
              </a:ext>
            </a:extLst>
          </p:cNvPr>
          <p:cNvSpPr>
            <a:spLocks noGrp="1"/>
          </p:cNvSpPr>
          <p:nvPr>
            <p:ph idx="1"/>
          </p:nvPr>
        </p:nvSpPr>
        <p:spPr/>
        <p:txBody>
          <a:bodyPr/>
          <a:lstStyle/>
          <a:p>
            <a:pPr algn="l"/>
            <a:r>
              <a:rPr lang="fi-FI" b="0" i="0" dirty="0">
                <a:solidFill>
                  <a:srgbClr val="242424"/>
                </a:solidFill>
                <a:effectLst/>
              </a:rPr>
              <a:t>Tuenhakijalla oltava tilatunnus</a:t>
            </a:r>
          </a:p>
          <a:p>
            <a:pPr algn="l"/>
            <a:r>
              <a:rPr lang="fi-FI" b="0" i="0" dirty="0">
                <a:solidFill>
                  <a:srgbClr val="242424"/>
                </a:solidFill>
                <a:effectLst/>
              </a:rPr>
              <a:t>Korvausta voidaan maksaa seuraavista puhdasrotuisista eläimistä:</a:t>
            </a:r>
          </a:p>
          <a:p>
            <a:pPr lvl="1"/>
            <a:r>
              <a:rPr lang="fi-FI" b="0" i="0" dirty="0">
                <a:solidFill>
                  <a:srgbClr val="242424"/>
                </a:solidFill>
                <a:effectLst/>
              </a:rPr>
              <a:t>itä-, länsi- ja pohjoissuomenkarja</a:t>
            </a:r>
          </a:p>
          <a:p>
            <a:pPr lvl="1"/>
            <a:r>
              <a:rPr lang="fi-FI" b="0" i="0" dirty="0">
                <a:solidFill>
                  <a:srgbClr val="242424"/>
                </a:solidFill>
                <a:effectLst/>
              </a:rPr>
              <a:t>suomenvuohi</a:t>
            </a:r>
          </a:p>
          <a:p>
            <a:pPr lvl="1"/>
            <a:r>
              <a:rPr lang="fi-FI" b="0" i="0" dirty="0">
                <a:solidFill>
                  <a:srgbClr val="242424"/>
                </a:solidFill>
                <a:effectLst/>
              </a:rPr>
              <a:t>suomenlammas, </a:t>
            </a:r>
            <a:r>
              <a:rPr lang="fi-FI" b="0" i="0" dirty="0" err="1">
                <a:solidFill>
                  <a:srgbClr val="242424"/>
                </a:solidFill>
                <a:effectLst/>
              </a:rPr>
              <a:t>ahvenanmaanlammas</a:t>
            </a:r>
            <a:r>
              <a:rPr lang="fi-FI" b="0" i="0" dirty="0">
                <a:solidFill>
                  <a:srgbClr val="242424"/>
                </a:solidFill>
                <a:effectLst/>
              </a:rPr>
              <a:t> ja </a:t>
            </a:r>
            <a:r>
              <a:rPr lang="fi-FI" b="0" i="0" dirty="0" err="1">
                <a:solidFill>
                  <a:srgbClr val="242424"/>
                </a:solidFill>
                <a:effectLst/>
              </a:rPr>
              <a:t>kainuunharmaslammas</a:t>
            </a:r>
            <a:endParaRPr lang="fi-FI" b="0" i="0" dirty="0">
              <a:solidFill>
                <a:srgbClr val="242424"/>
              </a:solidFill>
              <a:effectLst/>
            </a:endParaRPr>
          </a:p>
          <a:p>
            <a:pPr lvl="1"/>
            <a:r>
              <a:rPr lang="fi-FI" b="0" i="0" dirty="0">
                <a:solidFill>
                  <a:srgbClr val="242424"/>
                </a:solidFill>
                <a:effectLst/>
              </a:rPr>
              <a:t>suomenhevonen</a:t>
            </a:r>
          </a:p>
          <a:p>
            <a:pPr lvl="1"/>
            <a:r>
              <a:rPr lang="fi-FI" b="0" i="0" dirty="0">
                <a:solidFill>
                  <a:srgbClr val="242424"/>
                </a:solidFill>
                <a:effectLst/>
              </a:rPr>
              <a:t>maatiaiskanat ja –kukot</a:t>
            </a:r>
          </a:p>
          <a:p>
            <a:r>
              <a:rPr lang="fi-FI" dirty="0">
                <a:solidFill>
                  <a:srgbClr val="242424"/>
                </a:solidFill>
              </a:rPr>
              <a:t>Suvun jatkaminen todennettavissa ennen tukiaikaa</a:t>
            </a:r>
          </a:p>
          <a:p>
            <a:endParaRPr lang="fi-FI" dirty="0">
              <a:solidFill>
                <a:srgbClr val="242424"/>
              </a:solidFill>
              <a:latin typeface="-apple-system"/>
            </a:endParaRPr>
          </a:p>
          <a:p>
            <a:endParaRPr lang="fi-FI" dirty="0"/>
          </a:p>
        </p:txBody>
      </p:sp>
      <p:sp>
        <p:nvSpPr>
          <p:cNvPr id="4" name="Dian numeron paikkamerkki 3">
            <a:extLst>
              <a:ext uri="{FF2B5EF4-FFF2-40B4-BE49-F238E27FC236}">
                <a16:creationId xmlns:a16="http://schemas.microsoft.com/office/drawing/2014/main" id="{F5F08840-92EA-BB75-0107-4E78989B81DB}"/>
              </a:ext>
            </a:extLst>
          </p:cNvPr>
          <p:cNvSpPr>
            <a:spLocks noGrp="1"/>
          </p:cNvSpPr>
          <p:nvPr>
            <p:ph type="sldNum" sz="quarter" idx="4"/>
          </p:nvPr>
        </p:nvSpPr>
        <p:spPr/>
        <p:txBody>
          <a:bodyPr/>
          <a:lstStyle/>
          <a:p>
            <a:pPr algn="l"/>
            <a:fld id="{03D2D5F4-4871-4469-8343-ED7F6811B37D}" type="slidenum">
              <a:rPr lang="fi-FI" smtClean="0"/>
              <a:pPr algn="l"/>
              <a:t>2</a:t>
            </a:fld>
            <a:endParaRPr lang="fi-FI" dirty="0"/>
          </a:p>
        </p:txBody>
      </p:sp>
      <p:sp>
        <p:nvSpPr>
          <p:cNvPr id="5" name="Päivämäärän paikkamerkki 4">
            <a:extLst>
              <a:ext uri="{FF2B5EF4-FFF2-40B4-BE49-F238E27FC236}">
                <a16:creationId xmlns:a16="http://schemas.microsoft.com/office/drawing/2014/main" id="{7B6A8297-F1C5-C99F-4E40-94D4AFB99ABE}"/>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54553A6B-9A27-C1B4-C1A4-C9B364B6AF59}"/>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32771179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24F9F6-46A2-EBAE-905D-51B0B0761ACD}"/>
              </a:ext>
            </a:extLst>
          </p:cNvPr>
          <p:cNvSpPr>
            <a:spLocks noGrp="1"/>
          </p:cNvSpPr>
          <p:nvPr>
            <p:ph type="title"/>
          </p:nvPr>
        </p:nvSpPr>
        <p:spPr/>
        <p:txBody>
          <a:bodyPr/>
          <a:lstStyle/>
          <a:p>
            <a:pPr algn="ctr"/>
            <a:r>
              <a:rPr lang="fi-FI" dirty="0"/>
              <a:t>APR-tuki</a:t>
            </a:r>
          </a:p>
        </p:txBody>
      </p:sp>
      <p:sp>
        <p:nvSpPr>
          <p:cNvPr id="3" name="Sisällön paikkamerkki 2">
            <a:extLst>
              <a:ext uri="{FF2B5EF4-FFF2-40B4-BE49-F238E27FC236}">
                <a16:creationId xmlns:a16="http://schemas.microsoft.com/office/drawing/2014/main" id="{409E2119-528D-8762-65AD-FA6D67228BC6}"/>
              </a:ext>
            </a:extLst>
          </p:cNvPr>
          <p:cNvSpPr>
            <a:spLocks noGrp="1"/>
          </p:cNvSpPr>
          <p:nvPr>
            <p:ph idx="1"/>
          </p:nvPr>
        </p:nvSpPr>
        <p:spPr/>
        <p:txBody>
          <a:bodyPr/>
          <a:lstStyle/>
          <a:p>
            <a:r>
              <a:rPr lang="fi-FI" dirty="0">
                <a:solidFill>
                  <a:srgbClr val="242424"/>
                </a:solidFill>
              </a:rPr>
              <a:t>Lampailla jalostussuunnitelma</a:t>
            </a:r>
          </a:p>
          <a:p>
            <a:r>
              <a:rPr lang="fi-FI" dirty="0">
                <a:solidFill>
                  <a:srgbClr val="242424"/>
                </a:solidFill>
              </a:rPr>
              <a:t>Hevosien ja kanojen pitopaikat ilmoitettava</a:t>
            </a:r>
          </a:p>
          <a:p>
            <a:r>
              <a:rPr lang="fi-FI" dirty="0"/>
              <a:t>Voidaan poistaa kesken kauden sopimukselta tai korvata toisella eläimellä</a:t>
            </a:r>
          </a:p>
          <a:p>
            <a:r>
              <a:rPr lang="fi-FI" dirty="0">
                <a:solidFill>
                  <a:srgbClr val="242424"/>
                </a:solidFill>
                <a:latin typeface="-apple-system"/>
              </a:rPr>
              <a:t>Ilmoitettava poistosta kirjallisesti 14pvä sisällä</a:t>
            </a:r>
          </a:p>
          <a:p>
            <a:r>
              <a:rPr lang="fi-FI" dirty="0">
                <a:solidFill>
                  <a:srgbClr val="242424"/>
                </a:solidFill>
                <a:latin typeface="-apple-system"/>
              </a:rPr>
              <a:t>Muista ilmoitukset rekisteriin </a:t>
            </a:r>
          </a:p>
          <a:p>
            <a:endParaRPr lang="fi-FI" dirty="0"/>
          </a:p>
        </p:txBody>
      </p:sp>
      <p:sp>
        <p:nvSpPr>
          <p:cNvPr id="4" name="Dian numeron paikkamerkki 3">
            <a:extLst>
              <a:ext uri="{FF2B5EF4-FFF2-40B4-BE49-F238E27FC236}">
                <a16:creationId xmlns:a16="http://schemas.microsoft.com/office/drawing/2014/main" id="{3ACD3EDF-1EF8-5F53-8351-DF6B419EF67A}"/>
              </a:ext>
            </a:extLst>
          </p:cNvPr>
          <p:cNvSpPr>
            <a:spLocks noGrp="1"/>
          </p:cNvSpPr>
          <p:nvPr>
            <p:ph type="sldNum" sz="quarter" idx="4"/>
          </p:nvPr>
        </p:nvSpPr>
        <p:spPr/>
        <p:txBody>
          <a:bodyPr/>
          <a:lstStyle/>
          <a:p>
            <a:pPr algn="l"/>
            <a:fld id="{03D2D5F4-4871-4469-8343-ED7F6811B37D}" type="slidenum">
              <a:rPr lang="fi-FI" smtClean="0"/>
              <a:pPr algn="l"/>
              <a:t>3</a:t>
            </a:fld>
            <a:endParaRPr lang="fi-FI" dirty="0"/>
          </a:p>
        </p:txBody>
      </p:sp>
      <p:sp>
        <p:nvSpPr>
          <p:cNvPr id="5" name="Päivämäärän paikkamerkki 4">
            <a:extLst>
              <a:ext uri="{FF2B5EF4-FFF2-40B4-BE49-F238E27FC236}">
                <a16:creationId xmlns:a16="http://schemas.microsoft.com/office/drawing/2014/main" id="{0E28B98A-285B-08D9-8A91-BDE5D1B0219D}"/>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C96F7B62-0042-94AB-F93E-57050F7479A6}"/>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30328825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1460557-CF25-459C-7500-901D447C216B}"/>
              </a:ext>
            </a:extLst>
          </p:cNvPr>
          <p:cNvSpPr>
            <a:spLocks noGrp="1"/>
          </p:cNvSpPr>
          <p:nvPr>
            <p:ph type="title"/>
          </p:nvPr>
        </p:nvSpPr>
        <p:spPr/>
        <p:txBody>
          <a:bodyPr/>
          <a:lstStyle/>
          <a:p>
            <a:pPr algn="ctr"/>
            <a:r>
              <a:rPr lang="fi-FI" dirty="0"/>
              <a:t>Kysymys APR-tukeen</a:t>
            </a:r>
          </a:p>
        </p:txBody>
      </p:sp>
      <p:sp>
        <p:nvSpPr>
          <p:cNvPr id="3" name="Sisällön paikkamerkki 2">
            <a:extLst>
              <a:ext uri="{FF2B5EF4-FFF2-40B4-BE49-F238E27FC236}">
                <a16:creationId xmlns:a16="http://schemas.microsoft.com/office/drawing/2014/main" id="{85706AF1-12C1-FF65-7018-D1B05375A551}"/>
              </a:ext>
            </a:extLst>
          </p:cNvPr>
          <p:cNvSpPr>
            <a:spLocks noGrp="1"/>
          </p:cNvSpPr>
          <p:nvPr>
            <p:ph idx="1"/>
          </p:nvPr>
        </p:nvSpPr>
        <p:spPr/>
        <p:txBody>
          <a:bodyPr/>
          <a:lstStyle/>
          <a:p>
            <a:pPr marL="0" indent="0">
              <a:buNone/>
            </a:pPr>
            <a:r>
              <a:rPr lang="fi-FI" sz="2800" dirty="0">
                <a:solidFill>
                  <a:srgbClr val="242424"/>
                </a:solidFill>
                <a:ea typeface="Times New Roman" panose="02020603050405020304" pitchFamily="18" charset="0"/>
              </a:rPr>
              <a:t>Kysymys</a:t>
            </a:r>
            <a:endParaRPr lang="fi-FI" sz="2800" dirty="0">
              <a:effectLst/>
              <a:ea typeface="Times New Roman" panose="02020603050405020304" pitchFamily="18" charset="0"/>
            </a:endParaRPr>
          </a:p>
          <a:p>
            <a:r>
              <a:rPr lang="fi-FI" sz="2400" dirty="0">
                <a:effectLst/>
                <a:ea typeface="Calibri" panose="020F0502020204030204" pitchFamily="34" charset="0"/>
              </a:rPr>
              <a:t>Jos sopimukseen ilmoittaa 2022 karitsoineen suomenlammasuuhen ja joutuu sen sitten korvaamaan vaikka heinäkuussa, niin käykö korvaavaksi eläimeksi uuhi, joka on ensimmäisen kerran karitsoinut huhtikuussa 2023?</a:t>
            </a:r>
          </a:p>
          <a:p>
            <a:pPr marL="0" indent="0">
              <a:buNone/>
            </a:pPr>
            <a:r>
              <a:rPr lang="fi-FI" sz="2800" dirty="0">
                <a:solidFill>
                  <a:srgbClr val="242424"/>
                </a:solidFill>
                <a:ea typeface="Times New Roman" panose="02020603050405020304" pitchFamily="18" charset="0"/>
              </a:rPr>
              <a:t>Vastaus</a:t>
            </a:r>
            <a:endParaRPr lang="fi-FI" sz="2800" dirty="0">
              <a:effectLst/>
              <a:ea typeface="Times New Roman" panose="02020603050405020304" pitchFamily="18" charset="0"/>
            </a:endParaRPr>
          </a:p>
          <a:p>
            <a:r>
              <a:rPr lang="fi-FI" sz="2400" dirty="0">
                <a:effectLst/>
                <a:ea typeface="Calibri" panose="020F0502020204030204" pitchFamily="34" charset="0"/>
              </a:rPr>
              <a:t>korvaavaksi eläimeksi käy eläin joka on poikinut vaikka päivää ennen kun sillä korvataan toinen, eli ei tarvitse olla hakuhetkellä tukiehtoja täyttävä</a:t>
            </a:r>
          </a:p>
          <a:p>
            <a:endParaRPr lang="fi-FI" dirty="0"/>
          </a:p>
        </p:txBody>
      </p:sp>
      <p:sp>
        <p:nvSpPr>
          <p:cNvPr id="4" name="Dian numeron paikkamerkki 3">
            <a:extLst>
              <a:ext uri="{FF2B5EF4-FFF2-40B4-BE49-F238E27FC236}">
                <a16:creationId xmlns:a16="http://schemas.microsoft.com/office/drawing/2014/main" id="{1EC95122-FBBD-0B33-D30E-FF7D1B277A23}"/>
              </a:ext>
            </a:extLst>
          </p:cNvPr>
          <p:cNvSpPr>
            <a:spLocks noGrp="1"/>
          </p:cNvSpPr>
          <p:nvPr>
            <p:ph type="sldNum" sz="quarter" idx="4"/>
          </p:nvPr>
        </p:nvSpPr>
        <p:spPr/>
        <p:txBody>
          <a:bodyPr/>
          <a:lstStyle/>
          <a:p>
            <a:pPr algn="l"/>
            <a:fld id="{03D2D5F4-4871-4469-8343-ED7F6811B37D}" type="slidenum">
              <a:rPr lang="fi-FI" smtClean="0"/>
              <a:pPr algn="l"/>
              <a:t>4</a:t>
            </a:fld>
            <a:endParaRPr lang="fi-FI" dirty="0"/>
          </a:p>
        </p:txBody>
      </p:sp>
      <p:sp>
        <p:nvSpPr>
          <p:cNvPr id="5" name="Päivämäärän paikkamerkki 4">
            <a:extLst>
              <a:ext uri="{FF2B5EF4-FFF2-40B4-BE49-F238E27FC236}">
                <a16:creationId xmlns:a16="http://schemas.microsoft.com/office/drawing/2014/main" id="{6D242AF0-D7D5-97DC-DA2C-262EC49DEEB2}"/>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BFD68A0D-44E3-9FC3-306A-AE056D327864}"/>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32507292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A36AFF1-4868-01A8-BCCB-C68205686612}"/>
              </a:ext>
            </a:extLst>
          </p:cNvPr>
          <p:cNvSpPr>
            <a:spLocks noGrp="1"/>
          </p:cNvSpPr>
          <p:nvPr>
            <p:ph type="title"/>
          </p:nvPr>
        </p:nvSpPr>
        <p:spPr/>
        <p:txBody>
          <a:bodyPr/>
          <a:lstStyle/>
          <a:p>
            <a:pPr algn="ctr"/>
            <a:r>
              <a:rPr lang="fi-FI" dirty="0"/>
              <a:t>Kysymys nautapalkkioon</a:t>
            </a:r>
          </a:p>
        </p:txBody>
      </p:sp>
      <p:sp>
        <p:nvSpPr>
          <p:cNvPr id="3" name="Sisällön paikkamerkki 2">
            <a:extLst>
              <a:ext uri="{FF2B5EF4-FFF2-40B4-BE49-F238E27FC236}">
                <a16:creationId xmlns:a16="http://schemas.microsoft.com/office/drawing/2014/main" id="{C6F7360E-337E-504D-942C-4A59DF7D5BCA}"/>
              </a:ext>
            </a:extLst>
          </p:cNvPr>
          <p:cNvSpPr>
            <a:spLocks noGrp="1"/>
          </p:cNvSpPr>
          <p:nvPr>
            <p:ph idx="1"/>
          </p:nvPr>
        </p:nvSpPr>
        <p:spPr/>
        <p:txBody>
          <a:bodyPr/>
          <a:lstStyle/>
          <a:p>
            <a:pPr marL="0" indent="0">
              <a:buNone/>
            </a:pPr>
            <a:r>
              <a:rPr lang="fi-FI" dirty="0"/>
              <a:t>Kysymys</a:t>
            </a:r>
          </a:p>
          <a:p>
            <a:r>
              <a:rPr lang="fi-FI" dirty="0"/>
              <a:t>Pitääkö maitotilan, joka ei yleensä kasvata sonneja hakea sonnipalkkiota?</a:t>
            </a:r>
          </a:p>
          <a:p>
            <a:pPr marL="0" indent="0">
              <a:buNone/>
            </a:pPr>
            <a:r>
              <a:rPr lang="fi-FI" dirty="0"/>
              <a:t>Vastaus</a:t>
            </a:r>
          </a:p>
          <a:p>
            <a:r>
              <a:rPr lang="fi-FI" b="0" i="0" dirty="0">
                <a:solidFill>
                  <a:srgbClr val="242424"/>
                </a:solidFill>
                <a:effectLst/>
                <a:latin typeface="-apple-system"/>
              </a:rPr>
              <a:t>• Palkkiota saa ainoastaan niistä eläimistä, jotka ovat palkkiota hakevan hallinnassa viitepäivänä ja joiden tiedot ovat oikein rekisterissä viitepäivästä tuen määräytymisjakson loppuun asti.</a:t>
            </a:r>
          </a:p>
          <a:p>
            <a:r>
              <a:rPr lang="fi-FI" b="0" i="0" dirty="0">
                <a:solidFill>
                  <a:srgbClr val="242424"/>
                </a:solidFill>
                <a:effectLst/>
                <a:latin typeface="-apple-system"/>
              </a:rPr>
              <a:t>Eläin on tukivuonna palkkiokelvoton, jos viitepäivänä eläimen haltijana eläinrekisterissä ollut ei ole hakenut kyseistä palkkiota</a:t>
            </a:r>
            <a:br>
              <a:rPr lang="fi-FI" dirty="0"/>
            </a:br>
            <a:endParaRPr lang="fi-FI" dirty="0"/>
          </a:p>
        </p:txBody>
      </p:sp>
      <p:sp>
        <p:nvSpPr>
          <p:cNvPr id="4" name="Dian numeron paikkamerkki 3">
            <a:extLst>
              <a:ext uri="{FF2B5EF4-FFF2-40B4-BE49-F238E27FC236}">
                <a16:creationId xmlns:a16="http://schemas.microsoft.com/office/drawing/2014/main" id="{FB056899-C016-3C17-07F4-D5395A82F059}"/>
              </a:ext>
            </a:extLst>
          </p:cNvPr>
          <p:cNvSpPr>
            <a:spLocks noGrp="1"/>
          </p:cNvSpPr>
          <p:nvPr>
            <p:ph type="sldNum" sz="quarter" idx="4"/>
          </p:nvPr>
        </p:nvSpPr>
        <p:spPr/>
        <p:txBody>
          <a:bodyPr/>
          <a:lstStyle/>
          <a:p>
            <a:pPr algn="l"/>
            <a:fld id="{03D2D5F4-4871-4469-8343-ED7F6811B37D}" type="slidenum">
              <a:rPr lang="fi-FI" smtClean="0"/>
              <a:pPr algn="l"/>
              <a:t>5</a:t>
            </a:fld>
            <a:endParaRPr lang="fi-FI" dirty="0"/>
          </a:p>
        </p:txBody>
      </p:sp>
      <p:sp>
        <p:nvSpPr>
          <p:cNvPr id="5" name="Päivämäärän paikkamerkki 4">
            <a:extLst>
              <a:ext uri="{FF2B5EF4-FFF2-40B4-BE49-F238E27FC236}">
                <a16:creationId xmlns:a16="http://schemas.microsoft.com/office/drawing/2014/main" id="{08686494-27C5-195D-160A-7887D58F29F6}"/>
              </a:ext>
            </a:extLst>
          </p:cNvPr>
          <p:cNvSpPr>
            <a:spLocks noGrp="1"/>
          </p:cNvSpPr>
          <p:nvPr>
            <p:ph type="dt" sz="half" idx="2"/>
          </p:nvPr>
        </p:nvSpPr>
        <p:spPr/>
        <p:txBody>
          <a:bodyPr/>
          <a:lstStyle/>
          <a:p>
            <a:pPr algn="r"/>
            <a:r>
              <a:rPr lang="fi-FI"/>
              <a:t>11.1.2023   |   </a:t>
            </a:r>
            <a:endParaRPr lang="fi-FI" dirty="0"/>
          </a:p>
        </p:txBody>
      </p:sp>
      <p:sp>
        <p:nvSpPr>
          <p:cNvPr id="6" name="Alatunnisteen paikkamerkki 5">
            <a:extLst>
              <a:ext uri="{FF2B5EF4-FFF2-40B4-BE49-F238E27FC236}">
                <a16:creationId xmlns:a16="http://schemas.microsoft.com/office/drawing/2014/main" id="{FB06FAA5-04CE-3F52-C184-88617B973773}"/>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26666068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C5C9C6-ED18-5F40-51C4-732584FCA093}"/>
              </a:ext>
            </a:extLst>
          </p:cNvPr>
          <p:cNvSpPr>
            <a:spLocks noGrp="1"/>
          </p:cNvSpPr>
          <p:nvPr>
            <p:ph type="title"/>
          </p:nvPr>
        </p:nvSpPr>
        <p:spPr/>
        <p:txBody>
          <a:bodyPr/>
          <a:lstStyle/>
          <a:p>
            <a:pPr algn="ctr"/>
            <a:r>
              <a:rPr lang="fi-FI" dirty="0"/>
              <a:t>Kysymys pohjoiseen kansalliseen tukeen</a:t>
            </a:r>
          </a:p>
        </p:txBody>
      </p:sp>
      <p:sp>
        <p:nvSpPr>
          <p:cNvPr id="3" name="Sisällön paikkamerkki 2">
            <a:extLst>
              <a:ext uri="{FF2B5EF4-FFF2-40B4-BE49-F238E27FC236}">
                <a16:creationId xmlns:a16="http://schemas.microsoft.com/office/drawing/2014/main" id="{C01B6628-E656-5C23-4918-F7BE2854997C}"/>
              </a:ext>
            </a:extLst>
          </p:cNvPr>
          <p:cNvSpPr>
            <a:spLocks noGrp="1"/>
          </p:cNvSpPr>
          <p:nvPr>
            <p:ph idx="1"/>
          </p:nvPr>
        </p:nvSpPr>
        <p:spPr/>
        <p:txBody>
          <a:bodyPr/>
          <a:lstStyle/>
          <a:p>
            <a:pPr marL="0" indent="0">
              <a:buNone/>
            </a:pPr>
            <a:r>
              <a:rPr lang="fi-FI" sz="2400" dirty="0">
                <a:solidFill>
                  <a:srgbClr val="000000"/>
                </a:solidFill>
                <a:ea typeface="Calibri" panose="020F0502020204030204" pitchFamily="34" charset="0"/>
              </a:rPr>
              <a:t>Kysymys:</a:t>
            </a:r>
          </a:p>
          <a:p>
            <a:r>
              <a:rPr lang="fi-FI" sz="2400" dirty="0">
                <a:solidFill>
                  <a:srgbClr val="000000"/>
                </a:solidFill>
                <a:ea typeface="Calibri" panose="020F0502020204030204" pitchFamily="34" charset="0"/>
              </a:rPr>
              <a:t>K</a:t>
            </a:r>
            <a:r>
              <a:rPr lang="fi-FI" sz="2400" dirty="0">
                <a:solidFill>
                  <a:srgbClr val="000000"/>
                </a:solidFill>
                <a:effectLst/>
                <a:ea typeface="Calibri" panose="020F0502020204030204" pitchFamily="34" charset="0"/>
              </a:rPr>
              <a:t>oskeeko eläinpalkkioiden viitepäiväjärjestelmä vain EU-eläinpalkkioita vai myös kansallista (pohjoista) kotieläintukea? Eli onko väliä milloin C-alueella lihahieho tulee tilalle, kunhan se teurastusvaiheessa täyttää </a:t>
            </a:r>
            <a:r>
              <a:rPr lang="fi-FI" sz="2400" dirty="0" err="1">
                <a:solidFill>
                  <a:srgbClr val="000000"/>
                </a:solidFill>
                <a:effectLst/>
                <a:ea typeface="Calibri" panose="020F0502020204030204" pitchFamily="34" charset="0"/>
              </a:rPr>
              <a:t>tilallapitoajan</a:t>
            </a:r>
            <a:r>
              <a:rPr lang="fi-FI" sz="2400" dirty="0">
                <a:solidFill>
                  <a:srgbClr val="000000"/>
                </a:solidFill>
                <a:effectLst/>
                <a:ea typeface="Calibri" panose="020F0502020204030204" pitchFamily="34" charset="0"/>
              </a:rPr>
              <a:t> vaatimuksen?</a:t>
            </a:r>
            <a:endParaRPr lang="fi-FI" sz="2400" dirty="0">
              <a:solidFill>
                <a:srgbClr val="000000"/>
              </a:solidFill>
              <a:ea typeface="Calibri" panose="020F0502020204030204" pitchFamily="34" charset="0"/>
            </a:endParaRPr>
          </a:p>
          <a:p>
            <a:pPr marL="0" indent="0">
              <a:buNone/>
            </a:pPr>
            <a:r>
              <a:rPr lang="fi-FI" sz="2400" dirty="0">
                <a:solidFill>
                  <a:srgbClr val="000000"/>
                </a:solidFill>
                <a:effectLst/>
                <a:ea typeface="Calibri" panose="020F0502020204030204" pitchFamily="34" charset="0"/>
              </a:rPr>
              <a:t>Vastaus:</a:t>
            </a:r>
            <a:endParaRPr lang="fi-FI" sz="2400" dirty="0">
              <a:effectLst/>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fi-FI" sz="2400" dirty="0">
                <a:ea typeface="Times New Roman" panose="02020603050405020304" pitchFamily="18" charset="0"/>
              </a:rPr>
              <a:t>K</a:t>
            </a:r>
            <a:r>
              <a:rPr lang="fi-FI" sz="2400" dirty="0">
                <a:effectLst/>
                <a:ea typeface="Times New Roman" panose="02020603050405020304" pitchFamily="18" charset="0"/>
              </a:rPr>
              <a:t>ansallisissa tuissa ei viitepäivää ole, joten lihahiehon tilalle tuloajalla ei ole väliä ja muistaa että </a:t>
            </a:r>
            <a:r>
              <a:rPr lang="fi-FI" sz="2400" dirty="0">
                <a:solidFill>
                  <a:srgbClr val="343841"/>
                </a:solidFill>
                <a:effectLst/>
                <a:ea typeface="Times New Roman" panose="02020603050405020304" pitchFamily="18" charset="0"/>
              </a:rPr>
              <a:t>teurashiehon tilalla pitoajan on oltava vähintään 10 vuorokautta vuoden 2023 aikana, joten 1.1.-10.1. teurastetut hiehot tai sonnit eivät sitä täytä eikä niistä voida maksaa teurastukea.</a:t>
            </a:r>
            <a:endParaRPr lang="fi-FI" sz="2400" dirty="0">
              <a:effectLst/>
              <a:ea typeface="Calibri" panose="020F0502020204030204" pitchFamily="34" charset="0"/>
            </a:endParaRPr>
          </a:p>
          <a:p>
            <a:pPr marL="0" indent="0">
              <a:buNone/>
            </a:pPr>
            <a:r>
              <a:rPr lang="fi-FI" sz="1800" dirty="0">
                <a:solidFill>
                  <a:srgbClr val="000000"/>
                </a:solidFill>
                <a:effectLst/>
                <a:latin typeface="Calibri" panose="020F0502020204030204" pitchFamily="34" charset="0"/>
                <a:ea typeface="Calibri" panose="020F0502020204030204" pitchFamily="34" charset="0"/>
              </a:rPr>
              <a:t> </a:t>
            </a:r>
            <a:endParaRPr lang="fi-FI" sz="1800" dirty="0">
              <a:effectLst/>
              <a:latin typeface="Calibri" panose="020F0502020204030204" pitchFamily="34" charset="0"/>
              <a:ea typeface="Calibri" panose="020F0502020204030204" pitchFamily="34" charset="0"/>
            </a:endParaRPr>
          </a:p>
          <a:p>
            <a:endParaRPr lang="fi-FI" dirty="0"/>
          </a:p>
        </p:txBody>
      </p:sp>
      <p:sp>
        <p:nvSpPr>
          <p:cNvPr id="4" name="Dian numeron paikkamerkki 3">
            <a:extLst>
              <a:ext uri="{FF2B5EF4-FFF2-40B4-BE49-F238E27FC236}">
                <a16:creationId xmlns:a16="http://schemas.microsoft.com/office/drawing/2014/main" id="{8EFB5D36-ADE6-ECC4-1090-C947E509606D}"/>
              </a:ext>
            </a:extLst>
          </p:cNvPr>
          <p:cNvSpPr>
            <a:spLocks noGrp="1"/>
          </p:cNvSpPr>
          <p:nvPr>
            <p:ph type="sldNum" sz="quarter" idx="4"/>
          </p:nvPr>
        </p:nvSpPr>
        <p:spPr/>
        <p:txBody>
          <a:bodyPr/>
          <a:lstStyle/>
          <a:p>
            <a:pPr algn="l"/>
            <a:fld id="{03D2D5F4-4871-4469-8343-ED7F6811B37D}" type="slidenum">
              <a:rPr lang="fi-FI" smtClean="0"/>
              <a:pPr algn="l"/>
              <a:t>6</a:t>
            </a:fld>
            <a:endParaRPr lang="fi-FI" dirty="0"/>
          </a:p>
        </p:txBody>
      </p:sp>
      <p:sp>
        <p:nvSpPr>
          <p:cNvPr id="5" name="Päivämäärän paikkamerkki 4">
            <a:extLst>
              <a:ext uri="{FF2B5EF4-FFF2-40B4-BE49-F238E27FC236}">
                <a16:creationId xmlns:a16="http://schemas.microsoft.com/office/drawing/2014/main" id="{51E11642-2EB6-8A18-9B74-FAE9B3DDA2BA}"/>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AA3D1D1E-8001-314E-DA02-6F73D4C65503}"/>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35925974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BAD8C7-E59D-31F7-2569-8115801402CD}"/>
              </a:ext>
            </a:extLst>
          </p:cNvPr>
          <p:cNvSpPr>
            <a:spLocks noGrp="1"/>
          </p:cNvSpPr>
          <p:nvPr>
            <p:ph type="title"/>
          </p:nvPr>
        </p:nvSpPr>
        <p:spPr>
          <a:xfrm>
            <a:off x="922350" y="278775"/>
            <a:ext cx="10636236" cy="706746"/>
          </a:xfrm>
        </p:spPr>
        <p:txBody>
          <a:bodyPr/>
          <a:lstStyle/>
          <a:p>
            <a:pPr algn="ctr"/>
            <a:r>
              <a:rPr lang="fi-FI" dirty="0"/>
              <a:t>Kysymys pohjoiseen kansalliseen tukeen</a:t>
            </a:r>
          </a:p>
        </p:txBody>
      </p:sp>
      <p:sp>
        <p:nvSpPr>
          <p:cNvPr id="3" name="Sisällön paikkamerkki 2">
            <a:extLst>
              <a:ext uri="{FF2B5EF4-FFF2-40B4-BE49-F238E27FC236}">
                <a16:creationId xmlns:a16="http://schemas.microsoft.com/office/drawing/2014/main" id="{DB60DAD0-7A5E-2F5E-920D-B4DCD0850351}"/>
              </a:ext>
            </a:extLst>
          </p:cNvPr>
          <p:cNvSpPr>
            <a:spLocks noGrp="1"/>
          </p:cNvSpPr>
          <p:nvPr>
            <p:ph idx="1"/>
          </p:nvPr>
        </p:nvSpPr>
        <p:spPr>
          <a:xfrm>
            <a:off x="922350" y="985521"/>
            <a:ext cx="10636236" cy="5303519"/>
          </a:xfrm>
        </p:spPr>
        <p:txBody>
          <a:bodyPr/>
          <a:lstStyle/>
          <a:p>
            <a:pPr marL="0" indent="0">
              <a:buNone/>
            </a:pPr>
            <a:r>
              <a:rPr lang="fi-FI" sz="2000" dirty="0">
                <a:solidFill>
                  <a:srgbClr val="000000"/>
                </a:solidFill>
                <a:ea typeface="Calibri" panose="020F0502020204030204" pitchFamily="34" charset="0"/>
              </a:rPr>
              <a:t>Kysymys</a:t>
            </a:r>
          </a:p>
          <a:p>
            <a:r>
              <a:rPr lang="fi-FI" sz="2000" dirty="0">
                <a:solidFill>
                  <a:srgbClr val="000000"/>
                </a:solidFill>
                <a:effectLst/>
                <a:ea typeface="Calibri" panose="020F0502020204030204" pitchFamily="34" charset="0"/>
              </a:rPr>
              <a:t>Entä onko niin, että jos lehmävasikan syntymätilalla on vuonna 2022 merkitty eläimen käyttötavaksi "Emolehmä" ja se on ehtinyt täyttää 8 kk vuoden 2022 puolella (eli ehtinyt kerryttää emolehmähiehon tukia), niin jos sen käyttötapa muutetaan loppukasvatustilalla viimeistään viitepäivänä 31.1.2023 "Lihaksi", se saa kansallisen teurastuen vuonna 2023?</a:t>
            </a:r>
          </a:p>
          <a:p>
            <a:pPr marL="0" indent="0">
              <a:buNone/>
            </a:pPr>
            <a:r>
              <a:rPr lang="fi-FI" sz="2000" dirty="0">
                <a:solidFill>
                  <a:srgbClr val="000000"/>
                </a:solidFill>
                <a:ea typeface="Calibri" panose="020F0502020204030204" pitchFamily="34" charset="0"/>
              </a:rPr>
              <a:t>Vastaus</a:t>
            </a:r>
            <a:endParaRPr lang="fi-FI" sz="2000" dirty="0">
              <a:effectLst/>
              <a:ea typeface="Calibri" panose="020F0502020204030204" pitchFamily="34" charset="0"/>
            </a:endParaRPr>
          </a:p>
          <a:p>
            <a:pPr marL="385762" indent="-285750"/>
            <a:r>
              <a:rPr lang="fi-FI" sz="1800" b="1" dirty="0">
                <a:solidFill>
                  <a:srgbClr val="242424"/>
                </a:solidFill>
                <a:effectLst/>
                <a:ea typeface="Calibri" panose="020F0502020204030204" pitchFamily="34" charset="0"/>
              </a:rPr>
              <a:t>C-alue:</a:t>
            </a:r>
            <a:r>
              <a:rPr lang="fi-FI" sz="1800" dirty="0">
                <a:solidFill>
                  <a:srgbClr val="242424"/>
                </a:solidFill>
                <a:effectLst/>
                <a:ea typeface="Calibri" panose="020F0502020204030204" pitchFamily="34" charset="0"/>
              </a:rPr>
              <a:t> Jos hiehon käyttötapa vuoden 2022 viitepäivänä oli emolehmä ja muutat käyttötapaa</a:t>
            </a:r>
            <a:endParaRPr lang="fi-FI" sz="1800" dirty="0">
              <a:effectLst/>
              <a:ea typeface="Calibri" panose="020F0502020204030204" pitchFamily="34" charset="0"/>
            </a:endParaRPr>
          </a:p>
          <a:p>
            <a:pPr marL="457200"/>
            <a:r>
              <a:rPr lang="fi-FI" sz="1800" dirty="0">
                <a:solidFill>
                  <a:srgbClr val="242424"/>
                </a:solidFill>
                <a:effectLst/>
                <a:ea typeface="Calibri" panose="020F0502020204030204" pitchFamily="34" charset="0"/>
              </a:rPr>
              <a:t>ennen 1.2.2023</a:t>
            </a:r>
            <a:endParaRPr lang="fi-FI" sz="1800" dirty="0">
              <a:effectLst/>
              <a:ea typeface="Calibri" panose="020F0502020204030204" pitchFamily="34" charset="0"/>
            </a:endParaRPr>
          </a:p>
          <a:p>
            <a:pPr marL="100012" indent="0">
              <a:buNone/>
            </a:pPr>
            <a:r>
              <a:rPr lang="fi-FI" sz="1800" dirty="0">
                <a:solidFill>
                  <a:srgbClr val="242424"/>
                </a:solidFill>
                <a:effectLst/>
                <a:ea typeface="Calibri" panose="020F0502020204030204" pitchFamily="34" charset="0"/>
              </a:rPr>
              <a:t>	·         emolehmä- ja emolehmähiehopalkkiosta eläin hylätään vuodelta 2022.</a:t>
            </a:r>
            <a:endParaRPr lang="fi-FI" sz="1800" dirty="0">
              <a:effectLst/>
              <a:ea typeface="Calibri" panose="020F0502020204030204" pitchFamily="34" charset="0"/>
            </a:endParaRPr>
          </a:p>
          <a:p>
            <a:pPr marL="100012" indent="0">
              <a:buNone/>
            </a:pPr>
            <a:r>
              <a:rPr lang="fi-FI" sz="1800" dirty="0">
                <a:solidFill>
                  <a:srgbClr val="242424"/>
                </a:solidFill>
                <a:effectLst/>
                <a:ea typeface="Calibri" panose="020F0502020204030204" pitchFamily="34" charset="0"/>
              </a:rPr>
              <a:t>	·         C-alueen kansallisessa kotieläintuessa eläin ei ole tukikelpoinen emolehmähiehona 	vuonna 2022. Sille voi saada teurastuen 2023, jos eläimestä ei ole aiemmin maksettu 	emolehmähiehon tukea.</a:t>
            </a:r>
            <a:endParaRPr lang="fi-FI" sz="1800" dirty="0">
              <a:effectLst/>
              <a:ea typeface="Calibri" panose="020F0502020204030204" pitchFamily="34" charset="0"/>
            </a:endParaRPr>
          </a:p>
          <a:p>
            <a:pPr marL="457200"/>
            <a:r>
              <a:rPr lang="fi-FI" sz="1800" dirty="0">
                <a:solidFill>
                  <a:srgbClr val="242424"/>
                </a:solidFill>
                <a:effectLst/>
                <a:ea typeface="Calibri" panose="020F0502020204030204" pitchFamily="34" charset="0"/>
              </a:rPr>
              <a:t>1.2.2023 tai sen jälkeen</a:t>
            </a:r>
            <a:endParaRPr lang="fi-FI" sz="1800" dirty="0">
              <a:effectLst/>
              <a:ea typeface="Calibri" panose="020F0502020204030204" pitchFamily="34" charset="0"/>
            </a:endParaRPr>
          </a:p>
          <a:p>
            <a:pPr marL="100012" indent="0">
              <a:buNone/>
            </a:pPr>
            <a:r>
              <a:rPr lang="fi-FI" sz="1800" dirty="0">
                <a:solidFill>
                  <a:srgbClr val="242424"/>
                </a:solidFill>
                <a:effectLst/>
                <a:ea typeface="Calibri" panose="020F0502020204030204" pitchFamily="34" charset="0"/>
              </a:rPr>
              <a:t>	·         eläimestä ei voi saada teurashiehon tukea vuonna 2023, koska se on saanut vuoden 	2022 tuen emolehmähiehona.</a:t>
            </a:r>
            <a:endParaRPr lang="fi-FI" sz="1800" dirty="0">
              <a:effectLst/>
              <a:ea typeface="Calibri" panose="020F0502020204030204" pitchFamily="34" charset="0"/>
            </a:endParaRPr>
          </a:p>
          <a:p>
            <a:endParaRPr lang="fi-FI" dirty="0"/>
          </a:p>
        </p:txBody>
      </p:sp>
      <p:sp>
        <p:nvSpPr>
          <p:cNvPr id="4" name="Dian numeron paikkamerkki 3">
            <a:extLst>
              <a:ext uri="{FF2B5EF4-FFF2-40B4-BE49-F238E27FC236}">
                <a16:creationId xmlns:a16="http://schemas.microsoft.com/office/drawing/2014/main" id="{6AC1D558-5BEE-6453-E596-7F5EA5ED5992}"/>
              </a:ext>
            </a:extLst>
          </p:cNvPr>
          <p:cNvSpPr>
            <a:spLocks noGrp="1"/>
          </p:cNvSpPr>
          <p:nvPr>
            <p:ph type="sldNum" sz="quarter" idx="4"/>
          </p:nvPr>
        </p:nvSpPr>
        <p:spPr/>
        <p:txBody>
          <a:bodyPr/>
          <a:lstStyle/>
          <a:p>
            <a:pPr algn="l"/>
            <a:fld id="{03D2D5F4-4871-4469-8343-ED7F6811B37D}" type="slidenum">
              <a:rPr lang="fi-FI" smtClean="0"/>
              <a:pPr algn="l"/>
              <a:t>7</a:t>
            </a:fld>
            <a:endParaRPr lang="fi-FI" dirty="0"/>
          </a:p>
        </p:txBody>
      </p:sp>
      <p:sp>
        <p:nvSpPr>
          <p:cNvPr id="5" name="Päivämäärän paikkamerkki 4">
            <a:extLst>
              <a:ext uri="{FF2B5EF4-FFF2-40B4-BE49-F238E27FC236}">
                <a16:creationId xmlns:a16="http://schemas.microsoft.com/office/drawing/2014/main" id="{D78AF627-ED84-B991-6A87-D766509B98D0}"/>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A7A2F832-8E33-9B74-7FC1-935C68640911}"/>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264984522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26641E-9FFB-375F-D1DD-E19FFC075125}"/>
              </a:ext>
            </a:extLst>
          </p:cNvPr>
          <p:cNvSpPr>
            <a:spLocks noGrp="1"/>
          </p:cNvSpPr>
          <p:nvPr>
            <p:ph type="title"/>
          </p:nvPr>
        </p:nvSpPr>
        <p:spPr>
          <a:xfrm>
            <a:off x="922350" y="470391"/>
            <a:ext cx="10636236" cy="535450"/>
          </a:xfrm>
        </p:spPr>
        <p:txBody>
          <a:bodyPr/>
          <a:lstStyle/>
          <a:p>
            <a:pPr algn="ctr"/>
            <a:r>
              <a:rPr lang="fi-FI" dirty="0"/>
              <a:t>Kysymys pohjoiseen kansalliseen tukeen</a:t>
            </a:r>
          </a:p>
        </p:txBody>
      </p:sp>
      <p:sp>
        <p:nvSpPr>
          <p:cNvPr id="3" name="Sisällön paikkamerkki 2">
            <a:extLst>
              <a:ext uri="{FF2B5EF4-FFF2-40B4-BE49-F238E27FC236}">
                <a16:creationId xmlns:a16="http://schemas.microsoft.com/office/drawing/2014/main" id="{F7D74F02-0F51-E317-0145-1A537306F423}"/>
              </a:ext>
            </a:extLst>
          </p:cNvPr>
          <p:cNvSpPr>
            <a:spLocks noGrp="1"/>
          </p:cNvSpPr>
          <p:nvPr>
            <p:ph idx="1"/>
          </p:nvPr>
        </p:nvSpPr>
        <p:spPr>
          <a:xfrm>
            <a:off x="922350" y="1178561"/>
            <a:ext cx="10636236" cy="4767270"/>
          </a:xfrm>
        </p:spPr>
        <p:txBody>
          <a:bodyPr/>
          <a:lstStyle/>
          <a:p>
            <a:pPr marL="0" indent="0">
              <a:buNone/>
            </a:pPr>
            <a:r>
              <a:rPr lang="fi-FI" sz="2400" dirty="0">
                <a:solidFill>
                  <a:srgbClr val="000000"/>
                </a:solidFill>
                <a:ea typeface="Calibri" panose="020F0502020204030204" pitchFamily="34" charset="0"/>
              </a:rPr>
              <a:t>Kysymys</a:t>
            </a:r>
          </a:p>
          <a:p>
            <a:r>
              <a:rPr lang="fi-FI" sz="2400" dirty="0">
                <a:solidFill>
                  <a:srgbClr val="000000"/>
                </a:solidFill>
                <a:effectLst/>
                <a:ea typeface="Calibri" panose="020F0502020204030204" pitchFamily="34" charset="0"/>
              </a:rPr>
              <a:t>Muuttuuko emolehmille C-alueella maksettava tuki kokonaan kansalliseksi? Ja ensimmäiseen kysymykseen liittyen - onko C-alueella emolehmillä viitepäivää vai tuleeko tuki yksinkertaisesti nautarekisteriin kertyvien ruokintapäivien mukaan niille eläimille, jotka täyttävät ikävaatimuksen, joiden käyttötapa on "Emolehmä" ja joiden rotu on hyväksytty?  </a:t>
            </a:r>
            <a:r>
              <a:rPr lang="fi-FI" sz="2400" dirty="0">
                <a:effectLst/>
                <a:ea typeface="Calibri" panose="020F0502020204030204" pitchFamily="34" charset="0"/>
              </a:rPr>
              <a:t> </a:t>
            </a:r>
          </a:p>
          <a:p>
            <a:pPr marL="0" lvl="0" indent="0">
              <a:buSzPts val="1000"/>
              <a:buNone/>
              <a:tabLst>
                <a:tab pos="457200" algn="l"/>
              </a:tabLst>
            </a:pPr>
            <a:r>
              <a:rPr lang="fi-FI" sz="2400" dirty="0">
                <a:solidFill>
                  <a:srgbClr val="343841"/>
                </a:solidFill>
                <a:ea typeface="Times New Roman" panose="02020603050405020304" pitchFamily="18" charset="0"/>
              </a:rPr>
              <a:t>Vastaus</a:t>
            </a:r>
          </a:p>
          <a:p>
            <a:r>
              <a:rPr lang="fi-FI" sz="2400" dirty="0">
                <a:solidFill>
                  <a:srgbClr val="343841"/>
                </a:solidFill>
                <a:effectLst/>
                <a:ea typeface="Times New Roman" panose="02020603050405020304" pitchFamily="18" charset="0"/>
              </a:rPr>
              <a:t>Tukea maksetaan nautarekisterin tietojen mukaisesti eläinyksiköiden lukumäärän perusteella (euroa/eläinyksikkö) emolehmistä, sonneista ja teurastetuista hiehoista.</a:t>
            </a:r>
            <a:r>
              <a:rPr lang="fi-FI" sz="2400" dirty="0">
                <a:effectLst/>
                <a:ea typeface="Times New Roman" panose="02020603050405020304" pitchFamily="18" charset="0"/>
              </a:rPr>
              <a:t> </a:t>
            </a:r>
            <a:r>
              <a:rPr lang="fi-FI" sz="2400" dirty="0">
                <a:solidFill>
                  <a:srgbClr val="343841"/>
                </a:solidFill>
                <a:effectLst/>
                <a:ea typeface="Times New Roman" panose="02020603050405020304" pitchFamily="18" charset="0"/>
              </a:rPr>
              <a:t>C-alueella emolehmät saavat vain kansallista tukea, eikä viitepäivää ole. </a:t>
            </a:r>
            <a:endParaRPr lang="fi-FI" sz="2400" dirty="0">
              <a:solidFill>
                <a:srgbClr val="343841"/>
              </a:solidFill>
              <a:effectLst/>
              <a:ea typeface="Calibri" panose="020F0502020204030204" pitchFamily="34" charset="0"/>
            </a:endParaRPr>
          </a:p>
          <a:p>
            <a:endParaRPr lang="fi-FI" sz="2400" dirty="0"/>
          </a:p>
          <a:p>
            <a:endParaRPr lang="fi-FI" sz="2400" dirty="0"/>
          </a:p>
        </p:txBody>
      </p:sp>
      <p:sp>
        <p:nvSpPr>
          <p:cNvPr id="4" name="Dian numeron paikkamerkki 3">
            <a:extLst>
              <a:ext uri="{FF2B5EF4-FFF2-40B4-BE49-F238E27FC236}">
                <a16:creationId xmlns:a16="http://schemas.microsoft.com/office/drawing/2014/main" id="{D3A71C98-9BE3-F7BB-E7F2-3DEF88486BC1}"/>
              </a:ext>
            </a:extLst>
          </p:cNvPr>
          <p:cNvSpPr>
            <a:spLocks noGrp="1"/>
          </p:cNvSpPr>
          <p:nvPr>
            <p:ph type="sldNum" sz="quarter" idx="4"/>
          </p:nvPr>
        </p:nvSpPr>
        <p:spPr/>
        <p:txBody>
          <a:bodyPr/>
          <a:lstStyle/>
          <a:p>
            <a:pPr algn="l"/>
            <a:fld id="{03D2D5F4-4871-4469-8343-ED7F6811B37D}" type="slidenum">
              <a:rPr lang="fi-FI" smtClean="0"/>
              <a:pPr algn="l"/>
              <a:t>8</a:t>
            </a:fld>
            <a:endParaRPr lang="fi-FI" dirty="0"/>
          </a:p>
        </p:txBody>
      </p:sp>
      <p:sp>
        <p:nvSpPr>
          <p:cNvPr id="5" name="Päivämäärän paikkamerkki 4">
            <a:extLst>
              <a:ext uri="{FF2B5EF4-FFF2-40B4-BE49-F238E27FC236}">
                <a16:creationId xmlns:a16="http://schemas.microsoft.com/office/drawing/2014/main" id="{86AD7985-57E1-7A28-1D22-5D17C6E53411}"/>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5C1F5AA2-8ED9-89BD-AE37-1A19D77BE795}"/>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38115519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7D7163-3E5B-8EF8-A045-6F96EACE42BB}"/>
              </a:ext>
            </a:extLst>
          </p:cNvPr>
          <p:cNvSpPr>
            <a:spLocks noGrp="1"/>
          </p:cNvSpPr>
          <p:nvPr>
            <p:ph type="title"/>
          </p:nvPr>
        </p:nvSpPr>
        <p:spPr/>
        <p:txBody>
          <a:bodyPr/>
          <a:lstStyle/>
          <a:p>
            <a:pPr algn="ctr"/>
            <a:r>
              <a:rPr lang="fi-FI" dirty="0"/>
              <a:t>Kysymys eläinten hyvinvointikorvaukseen</a:t>
            </a:r>
          </a:p>
        </p:txBody>
      </p:sp>
      <p:sp>
        <p:nvSpPr>
          <p:cNvPr id="3" name="Sisällön paikkamerkki 2">
            <a:extLst>
              <a:ext uri="{FF2B5EF4-FFF2-40B4-BE49-F238E27FC236}">
                <a16:creationId xmlns:a16="http://schemas.microsoft.com/office/drawing/2014/main" id="{8C80ACB2-D481-7019-72F3-B451F10AF203}"/>
              </a:ext>
            </a:extLst>
          </p:cNvPr>
          <p:cNvSpPr>
            <a:spLocks noGrp="1"/>
          </p:cNvSpPr>
          <p:nvPr>
            <p:ph idx="1"/>
          </p:nvPr>
        </p:nvSpPr>
        <p:spPr/>
        <p:txBody>
          <a:bodyPr/>
          <a:lstStyle/>
          <a:p>
            <a:pPr marL="0" indent="0">
              <a:buNone/>
            </a:pPr>
            <a:r>
              <a:rPr lang="fi-FI" sz="2400" dirty="0">
                <a:effectLst/>
                <a:latin typeface="Arial" panose="020B0604020202020204" pitchFamily="34" charset="0"/>
                <a:ea typeface="Times New Roman" panose="02020603050405020304" pitchFamily="18" charset="0"/>
                <a:cs typeface="Arial" panose="020B0604020202020204" pitchFamily="34" charset="0"/>
              </a:rPr>
              <a:t>Kysymys</a:t>
            </a:r>
          </a:p>
          <a:p>
            <a:r>
              <a:rPr lang="fi-FI" sz="2400" dirty="0">
                <a:effectLst/>
                <a:latin typeface="Arial" panose="020B0604020202020204" pitchFamily="34" charset="0"/>
                <a:ea typeface="Times New Roman" panose="02020603050405020304" pitchFamily="18" charset="0"/>
                <a:cs typeface="Arial" panose="020B0604020202020204" pitchFamily="34" charset="0"/>
              </a:rPr>
              <a:t>Laitumen määritelmä; milloin katsotaan, että tuotantoeläimet saavat merkittävän osan ravinnontarpeestaan laitumelta? Onko tähän jotain prosenttiosuutta esim., kuinka paljon energiatarpeesta pitää täyttyä laidunrehusta? Miten asia käytännössä valvotaan?</a:t>
            </a:r>
          </a:p>
          <a:p>
            <a:pPr marL="0" indent="0">
              <a:buNone/>
            </a:pPr>
            <a:r>
              <a:rPr lang="fi-FI" sz="2400" dirty="0">
                <a:latin typeface="Arial" panose="020B0604020202020204" pitchFamily="34" charset="0"/>
                <a:ea typeface="Times New Roman" panose="02020603050405020304" pitchFamily="18" charset="0"/>
                <a:cs typeface="Arial" panose="020B0604020202020204" pitchFamily="34" charset="0"/>
              </a:rPr>
              <a:t>Vastaus</a:t>
            </a:r>
            <a:endParaRPr lang="fi-FI" sz="2400" dirty="0">
              <a:effectLst/>
              <a:latin typeface="Arial" panose="020B0604020202020204" pitchFamily="34" charset="0"/>
              <a:ea typeface="Times New Roman" panose="02020603050405020304" pitchFamily="18" charset="0"/>
              <a:cs typeface="Arial" panose="020B0604020202020204" pitchFamily="34" charset="0"/>
            </a:endParaRPr>
          </a:p>
          <a:p>
            <a:r>
              <a:rPr lang="fi-FI" sz="2400" dirty="0">
                <a:effectLst/>
                <a:latin typeface="Arial" panose="020B0604020202020204" pitchFamily="34" charset="0"/>
                <a:ea typeface="Calibri" panose="020F0502020204030204" pitchFamily="34" charset="0"/>
                <a:cs typeface="Arial" panose="020B0604020202020204" pitchFamily="34" charset="0"/>
              </a:rPr>
              <a:t>Merkittävä osa ravinnontarpeesta, voi olla lisä rehua</a:t>
            </a:r>
          </a:p>
          <a:p>
            <a:endParaRPr lang="fi-FI" dirty="0"/>
          </a:p>
          <a:p>
            <a:pPr marL="0" indent="0">
              <a:buNone/>
            </a:pPr>
            <a:endParaRPr lang="fi-FI" dirty="0"/>
          </a:p>
        </p:txBody>
      </p:sp>
      <p:sp>
        <p:nvSpPr>
          <p:cNvPr id="4" name="Dian numeron paikkamerkki 3">
            <a:extLst>
              <a:ext uri="{FF2B5EF4-FFF2-40B4-BE49-F238E27FC236}">
                <a16:creationId xmlns:a16="http://schemas.microsoft.com/office/drawing/2014/main" id="{6443BDA1-3DA1-3F7E-34BE-C7117C034C29}"/>
              </a:ext>
            </a:extLst>
          </p:cNvPr>
          <p:cNvSpPr>
            <a:spLocks noGrp="1"/>
          </p:cNvSpPr>
          <p:nvPr>
            <p:ph type="sldNum" sz="quarter" idx="4"/>
          </p:nvPr>
        </p:nvSpPr>
        <p:spPr/>
        <p:txBody>
          <a:bodyPr/>
          <a:lstStyle/>
          <a:p>
            <a:pPr algn="l"/>
            <a:fld id="{03D2D5F4-4871-4469-8343-ED7F6811B37D}" type="slidenum">
              <a:rPr lang="fi-FI" smtClean="0"/>
              <a:pPr algn="l"/>
              <a:t>9</a:t>
            </a:fld>
            <a:endParaRPr lang="fi-FI" dirty="0"/>
          </a:p>
        </p:txBody>
      </p:sp>
      <p:sp>
        <p:nvSpPr>
          <p:cNvPr id="5" name="Päivämäärän paikkamerkki 4">
            <a:extLst>
              <a:ext uri="{FF2B5EF4-FFF2-40B4-BE49-F238E27FC236}">
                <a16:creationId xmlns:a16="http://schemas.microsoft.com/office/drawing/2014/main" id="{F76A6765-AE2D-86A8-B5C9-4BEF03B72DA2}"/>
              </a:ext>
            </a:extLst>
          </p:cNvPr>
          <p:cNvSpPr>
            <a:spLocks noGrp="1"/>
          </p:cNvSpPr>
          <p:nvPr>
            <p:ph type="dt" sz="half" idx="2"/>
          </p:nvPr>
        </p:nvSpPr>
        <p:spPr/>
        <p:txBody>
          <a:bodyPr/>
          <a:lstStyle/>
          <a:p>
            <a:pPr algn="r"/>
            <a:r>
              <a:rPr lang="fi-FI" dirty="0"/>
              <a:t>16.1.2023   |   </a:t>
            </a:r>
          </a:p>
        </p:txBody>
      </p:sp>
      <p:sp>
        <p:nvSpPr>
          <p:cNvPr id="6" name="Alatunnisteen paikkamerkki 5">
            <a:extLst>
              <a:ext uri="{FF2B5EF4-FFF2-40B4-BE49-F238E27FC236}">
                <a16:creationId xmlns:a16="http://schemas.microsoft.com/office/drawing/2014/main" id="{61874622-8E7E-0C5D-C1F3-AA0A5B63E64B}"/>
              </a:ext>
            </a:extLst>
          </p:cNvPr>
          <p:cNvSpPr>
            <a:spLocks noGrp="1"/>
          </p:cNvSpPr>
          <p:nvPr>
            <p:ph type="ftr" sz="quarter" idx="3"/>
          </p:nvPr>
        </p:nvSpPr>
        <p:spPr/>
        <p:txBody>
          <a:bodyPr/>
          <a:lstStyle/>
          <a:p>
            <a:pPr algn="l"/>
            <a:r>
              <a:rPr lang="fi-FI"/>
              <a:t>Arja Nuutinen</a:t>
            </a:r>
            <a:endParaRPr lang="fi-FI" dirty="0"/>
          </a:p>
        </p:txBody>
      </p:sp>
    </p:spTree>
    <p:extLst>
      <p:ext uri="{BB962C8B-B14F-4D97-AF65-F5344CB8AC3E}">
        <p14:creationId xmlns:p14="http://schemas.microsoft.com/office/powerpoint/2010/main" val="12286729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ely_new2021">
  <a:themeElements>
    <a:clrScheme name="ELY 2020">
      <a:dk1>
        <a:sysClr val="windowText" lastClr="000000"/>
      </a:dk1>
      <a:lt1>
        <a:sysClr val="window" lastClr="FFFFFF"/>
      </a:lt1>
      <a:dk2>
        <a:srgbClr val="003883"/>
      </a:dk2>
      <a:lt2>
        <a:srgbClr val="D8D8D8"/>
      </a:lt2>
      <a:accent1>
        <a:srgbClr val="003883"/>
      </a:accent1>
      <a:accent2>
        <a:srgbClr val="D9640C"/>
      </a:accent2>
      <a:accent3>
        <a:srgbClr val="5A8117"/>
      </a:accent3>
      <a:accent4>
        <a:srgbClr val="4460A5"/>
      </a:accent4>
      <a:accent5>
        <a:srgbClr val="623412"/>
      </a:accent5>
      <a:accent6>
        <a:srgbClr val="9E652E"/>
      </a:accent6>
      <a:hlink>
        <a:srgbClr val="0563C1"/>
      </a:hlink>
      <a:folHlink>
        <a:srgbClr val="954F72"/>
      </a:folHlink>
    </a:clrScheme>
    <a:fontScheme name="ELY_fontit_202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ely_uusi_2021.potx" id="{543388CA-4464-4614-A257-6C25AE36A37D}" vid="{A3828C89-02CC-4779-BD92-33970237EB41}"/>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xml_kameleon>
  <dokumenttityyppi>Esitys</dokumenttityyppi>
  <kehalaatija>Arja Nuutinen</kehalaatija>
  <laatijaorganisaatio>Pohjois-Savon ELY|17b6fba2-db2f-4908-81aa-324cb24af667</laatijaorganisaatio>
  <kieli>Suomi</kieli>
  <dokumentin_x0020_tila/>
  <päiväys>11.01.2023</päiväys>
</xml_kameleon>
</file>

<file path=customXml/itemProps1.xml><?xml version="1.0" encoding="utf-8"?>
<ds:datastoreItem xmlns:ds="http://schemas.openxmlformats.org/officeDocument/2006/customXml" ds:itemID="{BFFE8027-08D8-4BBD-8D18-8DE550BF2C4E}">
  <ds:schemaRefs/>
</ds:datastoreItem>
</file>

<file path=docProps/app.xml><?xml version="1.0" encoding="utf-8"?>
<Properties xmlns="http://schemas.openxmlformats.org/officeDocument/2006/extended-properties" xmlns:vt="http://schemas.openxmlformats.org/officeDocument/2006/docPropsVTypes">
  <Template>ely_uusi_2021</Template>
  <TotalTime>321</TotalTime>
  <Words>945</Words>
  <Application>Microsoft Office PowerPoint</Application>
  <PresentationFormat>Laajakuva</PresentationFormat>
  <Paragraphs>138</Paragraphs>
  <Slides>17</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17</vt:i4>
      </vt:variant>
    </vt:vector>
  </HeadingPairs>
  <TitlesOfParts>
    <vt:vector size="23" baseType="lpstr">
      <vt:lpstr>-apple-system</vt:lpstr>
      <vt:lpstr>Arial</vt:lpstr>
      <vt:lpstr>Calibri</vt:lpstr>
      <vt:lpstr>Roboto</vt:lpstr>
      <vt:lpstr>Symbol</vt:lpstr>
      <vt:lpstr>ely_new2021</vt:lpstr>
      <vt:lpstr>Eläintuet uudistuvat – miten voit valmistautua muutokseen? -kyselytunti</vt:lpstr>
      <vt:lpstr>APR-tuki</vt:lpstr>
      <vt:lpstr>APR-tuki</vt:lpstr>
      <vt:lpstr>Kysymys APR-tukeen</vt:lpstr>
      <vt:lpstr>Kysymys nautapalkkioon</vt:lpstr>
      <vt:lpstr>Kysymys pohjoiseen kansalliseen tukeen</vt:lpstr>
      <vt:lpstr>Kysymys pohjoiseen kansalliseen tukeen</vt:lpstr>
      <vt:lpstr>Kysymys pohjoiseen kansalliseen tukeen</vt:lpstr>
      <vt:lpstr>Kysymys eläinten hyvinvointikorvaukseen</vt:lpstr>
      <vt:lpstr>Kysymys eläinten hyvinvointikorvaukseen</vt:lpstr>
      <vt:lpstr>Kysymys eläinten hyvinvointikorvaukseen</vt:lpstr>
      <vt:lpstr>Kysymys eläinten hyvinvointikorvaukseen</vt:lpstr>
      <vt:lpstr>Kysymys eläinten hyvinvointikorvaukseen</vt:lpstr>
      <vt:lpstr>Kysymys eläinten hyvinvointikorvaukseen</vt:lpstr>
      <vt:lpstr>Kysymys eläinten hyvinvointikorvaukseen</vt:lpstr>
      <vt:lpstr>Kysymys eläinten hyvinvointikorvaukseen</vt:lpstr>
      <vt:lpstr>Kiitos</vt:lpstr>
    </vt:vector>
  </TitlesOfParts>
  <Company>Pohjois-Savon ELY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Eläinvalvonta 2023</dc:title>
  <dc:creator>Arja Nuutinen</dc:creator>
  <cp:keywords/>
  <cp:lastModifiedBy>Heikkinen Anne-Mari</cp:lastModifiedBy>
  <cp:revision>15</cp:revision>
  <dcterms:created xsi:type="dcterms:W3CDTF">2023-01-11T11:14:19Z</dcterms:created>
  <dcterms:modified xsi:type="dcterms:W3CDTF">2023-01-16T10:38:26Z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vKameleonVerID">
    <vt:lpwstr>460.96.003.25</vt:lpwstr>
  </property>
  <property fmtid="{D5CDD505-2E9C-101B-9397-08002B2CF9AE}" pid="3" name="dvSaved">
    <vt:lpwstr>1</vt:lpwstr>
  </property>
  <property fmtid="{D5CDD505-2E9C-101B-9397-08002B2CF9AE}" pid="4" name="dvLanguage">
    <vt:lpwstr>1035</vt:lpwstr>
  </property>
  <property fmtid="{D5CDD505-2E9C-101B-9397-08002B2CF9AE}" pid="5" name="dvTemplate">
    <vt:lpwstr>ely_uusi_2021.potx</vt:lpwstr>
  </property>
  <property fmtid="{D5CDD505-2E9C-101B-9397-08002B2CF9AE}" pid="6" name="dvDefinition">
    <vt:lpwstr>1211 (dd_default.xml)</vt:lpwstr>
  </property>
  <property fmtid="{D5CDD505-2E9C-101B-9397-08002B2CF9AE}" pid="7" name="dvDefinitionID">
    <vt:lpwstr>1211</vt:lpwstr>
  </property>
  <property fmtid="{D5CDD505-2E9C-101B-9397-08002B2CF9AE}" pid="8" name="dvContentFile">
    <vt:lpwstr>dd_default.xml</vt:lpwstr>
  </property>
  <property fmtid="{D5CDD505-2E9C-101B-9397-08002B2CF9AE}" pid="9" name="dvGlobalVerID">
    <vt:lpwstr>460.90.02.272</vt:lpwstr>
  </property>
  <property fmtid="{D5CDD505-2E9C-101B-9397-08002B2CF9AE}" pid="10" name="dvDefinitionVersion">
    <vt:lpwstr>02.001 / 14.1.2021</vt:lpwstr>
  </property>
  <property fmtid="{D5CDD505-2E9C-101B-9397-08002B2CF9AE}" pid="11" name="filename">
    <vt:lpwstr>false</vt:lpwstr>
  </property>
  <property fmtid="{D5CDD505-2E9C-101B-9397-08002B2CF9AE}" pid="12" name="filenameandpath">
    <vt:lpwstr>false</vt:lpwstr>
  </property>
  <property fmtid="{D5CDD505-2E9C-101B-9397-08002B2CF9AE}" pid="13" name="dvPagenumberExist">
    <vt:lpwstr>1</vt:lpwstr>
  </property>
  <property fmtid="{D5CDD505-2E9C-101B-9397-08002B2CF9AE}" pid="14" name="dvAuthorExist">
    <vt:lpwstr>-1</vt:lpwstr>
  </property>
  <property fmtid="{D5CDD505-2E9C-101B-9397-08002B2CF9AE}" pid="15" name="dvDateExist">
    <vt:lpwstr>-1</vt:lpwstr>
  </property>
  <property fmtid="{D5CDD505-2E9C-101B-9397-08002B2CF9AE}" pid="16" name="dvCategory">
    <vt:lpwstr>165</vt:lpwstr>
  </property>
  <property fmtid="{D5CDD505-2E9C-101B-9397-08002B2CF9AE}" pid="17" name="dvCategory_2">
    <vt:lpwstr>56</vt:lpwstr>
  </property>
  <property fmtid="{D5CDD505-2E9C-101B-9397-08002B2CF9AE}" pid="18" name="dvSavepath">
    <vt:lpwstr/>
  </property>
  <property fmtid="{D5CDD505-2E9C-101B-9397-08002B2CF9AE}" pid="19" name="dvUsed">
    <vt:lpwstr>1</vt:lpwstr>
  </property>
  <property fmtid="{D5CDD505-2E9C-101B-9397-08002B2CF9AE}" pid="20" name="dvCompany">
    <vt:lpwstr>ELY POS</vt:lpwstr>
  </property>
  <property fmtid="{D5CDD505-2E9C-101B-9397-08002B2CF9AE}" pid="21" name="dvSite">
    <vt:lpwstr>Kuopio</vt:lpwstr>
  </property>
  <property fmtid="{D5CDD505-2E9C-101B-9397-08002B2CF9AE}" pid="22" name="dvSite_short">
    <vt:lpwstr>Pohjois-Savon ELY-keskus</vt:lpwstr>
  </property>
  <property fmtid="{D5CDD505-2E9C-101B-9397-08002B2CF9AE}" pid="23" name="dvNumbering">
    <vt:lpwstr>0</vt:lpwstr>
  </property>
  <property fmtid="{D5CDD505-2E9C-101B-9397-08002B2CF9AE}" pid="24" name="dvDUname">
    <vt:lpwstr>Arja Nuutinen</vt:lpwstr>
  </property>
  <property fmtid="{D5CDD505-2E9C-101B-9397-08002B2CF9AE}" pid="25" name="dvdufname">
    <vt:lpwstr>Arja</vt:lpwstr>
  </property>
  <property fmtid="{D5CDD505-2E9C-101B-9397-08002B2CF9AE}" pid="26" name="dvdulname">
    <vt:lpwstr>Nuutinen</vt:lpwstr>
  </property>
  <property fmtid="{D5CDD505-2E9C-101B-9397-08002B2CF9AE}" pid="27" name="dvDUdepartment">
    <vt:lpwstr/>
  </property>
  <property fmtid="{D5CDD505-2E9C-101B-9397-08002B2CF9AE}" pid="28" name="dvLogoExist">
    <vt:lpwstr>0</vt:lpwstr>
  </property>
  <property fmtid="{D5CDD505-2E9C-101B-9397-08002B2CF9AE}" pid="29" name="dvCurrentlogo">
    <vt:lpwstr/>
  </property>
  <property fmtid="{D5CDD505-2E9C-101B-9397-08002B2CF9AE}" pid="30" name="Asiakirjan tyyppi">
    <vt:lpwstr>Esitys</vt:lpwstr>
  </property>
  <property fmtid="{D5CDD505-2E9C-101B-9397-08002B2CF9AE}" pid="31" name="Dokumenttityyppi">
    <vt:lpwstr>Esitys</vt:lpwstr>
  </property>
  <property fmtid="{D5CDD505-2E9C-101B-9397-08002B2CF9AE}" pid="32" name="KEHALaatija">
    <vt:lpwstr>Arja Nuutinen</vt:lpwstr>
  </property>
  <property fmtid="{D5CDD505-2E9C-101B-9397-08002B2CF9AE}" pid="33" name="Laatijaorganisaatio">
    <vt:lpwstr>Pohjois-Savon ELY</vt:lpwstr>
  </property>
  <property fmtid="{D5CDD505-2E9C-101B-9397-08002B2CF9AE}" pid="34" name="Kieli">
    <vt:lpwstr>Suomi</vt:lpwstr>
  </property>
  <property fmtid="{D5CDD505-2E9C-101B-9397-08002B2CF9AE}" pid="35" name="Dokumentin_x0020_tila">
    <vt:lpwstr/>
  </property>
  <property fmtid="{D5CDD505-2E9C-101B-9397-08002B2CF9AE}" pid="36" name="Päiväys">
    <vt:filetime>2023-01-10T22:00:00Z</vt:filetime>
  </property>
</Properties>
</file>