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sldIdLst>
    <p:sldId id="286" r:id="rId6"/>
    <p:sldId id="29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06AC9-64C3-4A45-B4C9-8CBC234A28BE}" v="597" dt="2022-11-03T10:55:00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96F1C-BDB6-48DF-AA5A-F892CFC8AEDB}" type="datetimeFigureOut">
              <a:rPr lang="fi-FI" smtClean="0"/>
              <a:t>15.3.2023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68DED-8533-4DBC-BB68-A563674A5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63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 preserve="1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AF5ED276-0204-40E6-B3D6-A29A0811A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510394"/>
            <a:ext cx="11834341" cy="3159498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  <a:gd name="connsiteX0" fmla="*/ 0 w 10000"/>
              <a:gd name="connsiteY0" fmla="*/ 4445 h 10553"/>
              <a:gd name="connsiteX1" fmla="*/ 0 w 10000"/>
              <a:gd name="connsiteY1" fmla="*/ 10553 h 10553"/>
              <a:gd name="connsiteX2" fmla="*/ 4985 w 10000"/>
              <a:gd name="connsiteY2" fmla="*/ 5425 h 10553"/>
              <a:gd name="connsiteX3" fmla="*/ 10000 w 10000"/>
              <a:gd name="connsiteY3" fmla="*/ 5419 h 10553"/>
              <a:gd name="connsiteX4" fmla="*/ 10000 w 10000"/>
              <a:gd name="connsiteY4" fmla="*/ 553 h 10553"/>
              <a:gd name="connsiteX5" fmla="*/ 4601 w 10000"/>
              <a:gd name="connsiteY5" fmla="*/ 0 h 10553"/>
              <a:gd name="connsiteX6" fmla="*/ 0 w 10000"/>
              <a:gd name="connsiteY6" fmla="*/ 4445 h 10553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576">
                <a:moveTo>
                  <a:pt x="0" y="4468"/>
                </a:moveTo>
                <a:lnTo>
                  <a:pt x="0" y="10576"/>
                </a:lnTo>
                <a:cubicBezTo>
                  <a:pt x="1195" y="6090"/>
                  <a:pt x="3644" y="5440"/>
                  <a:pt x="4985" y="5448"/>
                </a:cubicBezTo>
                <a:lnTo>
                  <a:pt x="10000" y="5442"/>
                </a:lnTo>
                <a:lnTo>
                  <a:pt x="10000" y="576"/>
                </a:lnTo>
                <a:cubicBezTo>
                  <a:pt x="7689" y="-155"/>
                  <a:pt x="4944" y="14"/>
                  <a:pt x="4601" y="23"/>
                </a:cubicBezTo>
                <a:cubicBezTo>
                  <a:pt x="2299" y="83"/>
                  <a:pt x="342" y="2596"/>
                  <a:pt x="0" y="4468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A66D6D-8F98-4660-A768-97FB85B4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3166" y="11041"/>
                  <a:pt x="8177" y="9815"/>
                  <a:pt x="15744" y="9766"/>
                </a:cubicBezTo>
                <a:cubicBezTo>
                  <a:pt x="16871" y="9758"/>
                  <a:pt x="24550" y="9754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378395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5732590"/>
            <a:ext cx="7060949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88DF8E-5E02-40AB-90C4-DE45B779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14879" y="5732590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tx2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tx2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79E75F-9A0D-4860-913E-C4C401DA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28116" y="5455057"/>
            <a:ext cx="4114800" cy="204601"/>
          </a:xfrm>
        </p:spPr>
        <p:txBody>
          <a:bodyPr/>
          <a:lstStyle>
            <a:lvl1pPr algn="r">
              <a:defRPr lang="fi-FI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i-FI"/>
              <a:t>Leena Koponen</a:t>
            </a:r>
            <a:endParaRPr lang="fi-FI" sz="16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13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ulukko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err="1"/>
              <a:t>Taulukkosivu</a:t>
            </a:r>
            <a:br>
              <a:rPr lang="en-GB"/>
            </a:br>
            <a:r>
              <a:rPr lang="fi-FI"/>
              <a:t>Otsikon pituus korkeintaan kaksi riviä</a:t>
            </a:r>
          </a:p>
        </p:txBody>
      </p:sp>
      <p:sp>
        <p:nvSpPr>
          <p:cNvPr id="3" name="Taulukon paikkamerkki 2">
            <a:extLst>
              <a:ext uri="{FF2B5EF4-FFF2-40B4-BE49-F238E27FC236}">
                <a16:creationId xmlns:a16="http://schemas.microsoft.com/office/drawing/2014/main" id="{E46430B6-E098-40A9-A388-1C65D76FE09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22338" y="1857375"/>
            <a:ext cx="10636236" cy="408781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7027DE1D-8E91-406F-8B96-045A387C4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58D47DE-4D0E-4225-AD7A-47FB6CC38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99459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/>
              <a:t>Tekstisivu kapealla kuvalla</a:t>
            </a:r>
            <a:br>
              <a:rPr lang="fi-FI"/>
            </a:br>
            <a:r>
              <a:rPr lang="fi-FI"/>
              <a:t>ja lyhyellä otsikolla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FFD8799F-5DA0-4FBF-A2A7-B65BDEB3B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1F75C40-780C-491C-87BC-6A3B74DBF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14654" y="180000"/>
            <a:ext cx="3598545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09584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set kuvat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noProof="0"/>
              <a:t>Tekstisivu kahdella kuvalla</a:t>
            </a:r>
            <a:br>
              <a:rPr lang="fi-FI" noProof="0"/>
            </a:br>
            <a:r>
              <a:rPr lang="fi-FI" noProof="0"/>
              <a:t>ja lyhyellä otsikolla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5" name="Kuvan paikkamerkki 2">
            <a:extLst>
              <a:ext uri="{FF2B5EF4-FFF2-40B4-BE49-F238E27FC236}">
                <a16:creationId xmlns:a16="http://schemas.microsoft.com/office/drawing/2014/main" id="{FC94B34F-00DC-4D30-896A-91EC80CD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8427599" y="180000"/>
            <a:ext cx="3585600" cy="315537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27599" y="3527892"/>
            <a:ext cx="3585600" cy="3150108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F7012681-75A7-47D7-8444-7D3FBA4E5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E0FBAD70-7499-4E1B-A701-03775CBA2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95627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 iso" preserve="1" userDrawn="1">
  <p:cSld name="title_content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5224068" cy="1119501"/>
          </a:xfrm>
        </p:spPr>
        <p:txBody>
          <a:bodyPr/>
          <a:lstStyle/>
          <a:p>
            <a:r>
              <a:rPr lang="fi-FI" noProof="0"/>
              <a:t>Tekstisivu isolla  kuvalla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5224068" cy="408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Kuvasivun teksti tulee tiivistää lyhyeksi.</a:t>
            </a:r>
            <a:br>
              <a:rPr lang="fi-FI"/>
            </a:br>
            <a:r>
              <a:rPr lang="fi-FI"/>
              <a:t>Käytä laadukkaita kuvia.</a:t>
            </a:r>
            <a:br>
              <a:rPr lang="fi-FI"/>
            </a:br>
            <a:r>
              <a:rPr lang="fi-FI"/>
              <a:t>Vältä tiedostokooltaan isoja kuvia, jotta esityksestä ei tule liian raskasta.</a:t>
            </a:r>
            <a:br>
              <a:rPr lang="fi-FI"/>
            </a:br>
            <a:r>
              <a:rPr lang="fi-FI"/>
              <a:t>Sivun tulee olla helposti silmäiltävissä ja teksti koon tulee olla luettavissa.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428597" y="180000"/>
            <a:ext cx="5584602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5F3AB46-DDE8-48A9-B165-54E07D0B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0AA848AD-B333-42B9-B9E4-08ABFCD61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51700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9999" y="180000"/>
            <a:ext cx="11833200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5133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" preserve="1" userDrawn="1">
  <p:cSld name="title_content_curv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err="1"/>
              <a:t>Tekstisivu</a:t>
            </a:r>
            <a:r>
              <a:rPr lang="en-GB"/>
              <a:t> </a:t>
            </a:r>
            <a:r>
              <a:rPr lang="en-GB" err="1"/>
              <a:t>isolla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kaarevalla</a:t>
            </a:r>
            <a:r>
              <a:rPr lang="en-GB"/>
              <a:t> </a:t>
            </a:r>
            <a:r>
              <a:rPr lang="en-GB" err="1"/>
              <a:t>kuvalla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03725" y="180000"/>
            <a:ext cx="440947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6488358 h 6488358"/>
              <a:gd name="connsiteX5" fmla="*/ 0 w 4408944"/>
              <a:gd name="connsiteY5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991817 w 4408944"/>
              <a:gd name="connsiteY4" fmla="*/ 3753413 h 6488358"/>
              <a:gd name="connsiteX5" fmla="*/ 0 w 4408944"/>
              <a:gd name="connsiteY5" fmla="*/ 0 h 6488358"/>
              <a:gd name="connsiteX0" fmla="*/ 144667 w 4553611"/>
              <a:gd name="connsiteY0" fmla="*/ 0 h 6488358"/>
              <a:gd name="connsiteX1" fmla="*/ 4553611 w 4553611"/>
              <a:gd name="connsiteY1" fmla="*/ 0 h 6488358"/>
              <a:gd name="connsiteX2" fmla="*/ 4553611 w 4553611"/>
              <a:gd name="connsiteY2" fmla="*/ 6488358 h 6488358"/>
              <a:gd name="connsiteX3" fmla="*/ 1854034 w 4553611"/>
              <a:gd name="connsiteY3" fmla="*/ 6487088 h 6488358"/>
              <a:gd name="connsiteX4" fmla="*/ 1136484 w 4553611"/>
              <a:gd name="connsiteY4" fmla="*/ 3753413 h 6488358"/>
              <a:gd name="connsiteX5" fmla="*/ 144667 w 4553611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530 w 4409474"/>
              <a:gd name="connsiteY0" fmla="*/ 0 h 6488358"/>
              <a:gd name="connsiteX1" fmla="*/ 4409474 w 4409474"/>
              <a:gd name="connsiteY1" fmla="*/ 0 h 6488358"/>
              <a:gd name="connsiteX2" fmla="*/ 4409474 w 4409474"/>
              <a:gd name="connsiteY2" fmla="*/ 6488358 h 6488358"/>
              <a:gd name="connsiteX3" fmla="*/ 1709897 w 4409474"/>
              <a:gd name="connsiteY3" fmla="*/ 6487088 h 6488358"/>
              <a:gd name="connsiteX4" fmla="*/ 427197 w 4409474"/>
              <a:gd name="connsiteY4" fmla="*/ 4051863 h 6488358"/>
              <a:gd name="connsiteX5" fmla="*/ 530 w 4409474"/>
              <a:gd name="connsiteY5" fmla="*/ 0 h 648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9474" h="6488358">
                <a:moveTo>
                  <a:pt x="530" y="0"/>
                </a:moveTo>
                <a:lnTo>
                  <a:pt x="4409474" y="0"/>
                </a:lnTo>
                <a:lnTo>
                  <a:pt x="4409474" y="6488358"/>
                </a:lnTo>
                <a:lnTo>
                  <a:pt x="1709897" y="6487088"/>
                </a:lnTo>
                <a:cubicBezTo>
                  <a:pt x="1168951" y="5999514"/>
                  <a:pt x="712091" y="5133044"/>
                  <a:pt x="427197" y="4051863"/>
                </a:cubicBezTo>
                <a:cubicBezTo>
                  <a:pt x="142303" y="2970682"/>
                  <a:pt x="-10191" y="1358994"/>
                  <a:pt x="53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8CBE0249-DC84-4C39-89AB-E97D6F0F8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71815122-4A8E-4281-87AC-8D44BE6CC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92448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 2" preserve="1" userDrawn="1">
  <p:cSld name="title_content_curve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err="1"/>
              <a:t>Tekstisivu</a:t>
            </a:r>
            <a:r>
              <a:rPr lang="en-GB"/>
              <a:t> </a:t>
            </a:r>
            <a:r>
              <a:rPr lang="en-GB" err="1"/>
              <a:t>isolla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kaarevalla</a:t>
            </a:r>
            <a:r>
              <a:rPr lang="en-GB"/>
              <a:t> </a:t>
            </a:r>
            <a:r>
              <a:rPr lang="en-GB" err="1"/>
              <a:t>kuvalla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11518" y="180000"/>
            <a:ext cx="4401681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065E56D1-9BA4-4424-AA13-FA7AB9479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889983E-086F-483E-ACC1-0D3B42D4E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131709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sältö kaarevalla kuvalla 3" preserve="1" userDrawn="1">
  <p:cSld name="title_content_curve_pictur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77491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7491" y="470390"/>
            <a:ext cx="6482227" cy="1119501"/>
          </a:xfrm>
        </p:spPr>
        <p:txBody>
          <a:bodyPr/>
          <a:lstStyle/>
          <a:p>
            <a:r>
              <a:rPr lang="fi-FI" noProof="0"/>
              <a:t>Tekstisivu isolla </a:t>
            </a:r>
            <a:br>
              <a:rPr lang="fi-FI" noProof="0"/>
            </a:br>
            <a:r>
              <a:rPr lang="fi-FI" noProof="0"/>
              <a:t>kaarevalla kuvalla</a:t>
            </a:r>
            <a:endParaRPr lang="fi-FI"/>
          </a:p>
        </p:txBody>
      </p:sp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FFA32AF2-F2A2-4E4F-9C2B-365AAA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179999" y="180000"/>
            <a:ext cx="4420767" cy="6498000"/>
          </a:xfrm>
          <a:custGeom>
            <a:avLst/>
            <a:gdLst>
              <a:gd name="connsiteX0" fmla="*/ 0 w 4430891"/>
              <a:gd name="connsiteY0" fmla="*/ 0 h 6488358"/>
              <a:gd name="connsiteX1" fmla="*/ 4430891 w 4430891"/>
              <a:gd name="connsiteY1" fmla="*/ 0 h 6488358"/>
              <a:gd name="connsiteX2" fmla="*/ 4430891 w 4430891"/>
              <a:gd name="connsiteY2" fmla="*/ 6488358 h 6488358"/>
              <a:gd name="connsiteX3" fmla="*/ 0 w 4430891"/>
              <a:gd name="connsiteY3" fmla="*/ 6488358 h 6488358"/>
              <a:gd name="connsiteX4" fmla="*/ 0 w 4430891"/>
              <a:gd name="connsiteY4" fmla="*/ 0 h 6488358"/>
              <a:gd name="connsiteX0" fmla="*/ 0 w 4430891"/>
              <a:gd name="connsiteY0" fmla="*/ 2986 h 6491344"/>
              <a:gd name="connsiteX1" fmla="*/ 2727596 w 4430891"/>
              <a:gd name="connsiteY1" fmla="*/ 0 h 6491344"/>
              <a:gd name="connsiteX2" fmla="*/ 4430891 w 4430891"/>
              <a:gd name="connsiteY2" fmla="*/ 2986 h 6491344"/>
              <a:gd name="connsiteX3" fmla="*/ 4430891 w 4430891"/>
              <a:gd name="connsiteY3" fmla="*/ 6491344 h 6491344"/>
              <a:gd name="connsiteX4" fmla="*/ 0 w 4430891"/>
              <a:gd name="connsiteY4" fmla="*/ 6491344 h 6491344"/>
              <a:gd name="connsiteX5" fmla="*/ 0 w 4430891"/>
              <a:gd name="connsiteY5" fmla="*/ 2986 h 6491344"/>
              <a:gd name="connsiteX0" fmla="*/ 0 w 4831678"/>
              <a:gd name="connsiteY0" fmla="*/ 481615 h 6969973"/>
              <a:gd name="connsiteX1" fmla="*/ 2727596 w 4831678"/>
              <a:gd name="connsiteY1" fmla="*/ 478629 h 6969973"/>
              <a:gd name="connsiteX2" fmla="*/ 4430891 w 4831678"/>
              <a:gd name="connsiteY2" fmla="*/ 481615 h 6969973"/>
              <a:gd name="connsiteX3" fmla="*/ 4430891 w 4831678"/>
              <a:gd name="connsiteY3" fmla="*/ 6969973 h 6969973"/>
              <a:gd name="connsiteX4" fmla="*/ 0 w 4831678"/>
              <a:gd name="connsiteY4" fmla="*/ 6969973 h 6969973"/>
              <a:gd name="connsiteX5" fmla="*/ 0 w 4831678"/>
              <a:gd name="connsiteY5" fmla="*/ 481615 h 6969973"/>
              <a:gd name="connsiteX0" fmla="*/ 0 w 4706556"/>
              <a:gd name="connsiteY0" fmla="*/ 2986 h 6491344"/>
              <a:gd name="connsiteX1" fmla="*/ 2727596 w 4706556"/>
              <a:gd name="connsiteY1" fmla="*/ 0 h 6491344"/>
              <a:gd name="connsiteX2" fmla="*/ 3937832 w 4706556"/>
              <a:gd name="connsiteY2" fmla="*/ 2217269 h 6491344"/>
              <a:gd name="connsiteX3" fmla="*/ 4430891 w 4706556"/>
              <a:gd name="connsiteY3" fmla="*/ 6491344 h 6491344"/>
              <a:gd name="connsiteX4" fmla="*/ 0 w 4706556"/>
              <a:gd name="connsiteY4" fmla="*/ 6491344 h 6491344"/>
              <a:gd name="connsiteX5" fmla="*/ 0 w 4706556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1482" h="6491344">
                <a:moveTo>
                  <a:pt x="0" y="2986"/>
                </a:moveTo>
                <a:lnTo>
                  <a:pt x="2727596" y="0"/>
                </a:lnTo>
                <a:cubicBezTo>
                  <a:pt x="3107490" y="349624"/>
                  <a:pt x="3613608" y="1148825"/>
                  <a:pt x="3937832" y="2217269"/>
                </a:cubicBezTo>
                <a:cubicBezTo>
                  <a:pt x="4262056" y="3285713"/>
                  <a:pt x="4443231" y="4809316"/>
                  <a:pt x="4430891" y="6491344"/>
                </a:cubicBezTo>
                <a:lnTo>
                  <a:pt x="0" y="6491344"/>
                </a:lnTo>
                <a:lnTo>
                  <a:pt x="0" y="298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1083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" preserve="1" userDrawn="1">
  <p:cSld name="sub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4020341"/>
            <a:ext cx="11832392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41169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2" preserve="1" userDrawn="1">
  <p:cSld name="sub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B6B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78377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2" type="title" preserve="1">
  <p:cSld name="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39871"/>
            <a:ext cx="11834341" cy="272045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2864">
                <a:moveTo>
                  <a:pt x="32870" y="11160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1116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20931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4737495"/>
            <a:ext cx="7068698" cy="642035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39075F1A-02C4-4735-B1E3-C64DC67F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04156" y="4737495"/>
            <a:ext cx="1240109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BD6B811-C650-4A18-9C6D-CB0DEFCA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4459962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3" preserve="1" userDrawn="1">
  <p:cSld name="sub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39385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4" preserve="1" userDrawn="1">
  <p:cSld name="sub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5770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40699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5" preserve="1" userDrawn="1">
  <p:cSld name="sub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B6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81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568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6" preserve="1" userDrawn="1">
  <p:cSld name="subtitle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90CE7767-6758-4913-9796-391DDD99B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62899"/>
            <a:ext cx="11834341" cy="2705260"/>
          </a:xfrm>
          <a:custGeom>
            <a:avLst/>
            <a:gdLst>
              <a:gd name="T0" fmla="*/ 0 w 32870"/>
              <a:gd name="T1" fmla="*/ 2226 h 7510"/>
              <a:gd name="T2" fmla="*/ 0 w 32870"/>
              <a:gd name="T3" fmla="*/ 7510 h 7510"/>
              <a:gd name="T4" fmla="*/ 14422 w 32870"/>
              <a:gd name="T5" fmla="*/ 4695 h 7510"/>
              <a:gd name="T6" fmla="*/ 32870 w 32870"/>
              <a:gd name="T7" fmla="*/ 4690 h 7510"/>
              <a:gd name="T8" fmla="*/ 32870 w 32870"/>
              <a:gd name="T9" fmla="*/ 0 h 7510"/>
              <a:gd name="T10" fmla="*/ 13779 w 32870"/>
              <a:gd name="T11" fmla="*/ 16 h 7510"/>
              <a:gd name="T12" fmla="*/ 0 w 32870"/>
              <a:gd name="T13" fmla="*/ 2226 h 7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510">
                <a:moveTo>
                  <a:pt x="0" y="2226"/>
                </a:moveTo>
                <a:lnTo>
                  <a:pt x="0" y="7510"/>
                </a:lnTo>
                <a:cubicBezTo>
                  <a:pt x="4241" y="5081"/>
                  <a:pt x="10659" y="4690"/>
                  <a:pt x="14422" y="4695"/>
                </a:cubicBezTo>
                <a:cubicBezTo>
                  <a:pt x="15294" y="4696"/>
                  <a:pt x="23963" y="4693"/>
                  <a:pt x="32870" y="469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7A82CFE-FC2A-469E-AAFA-303040F09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0 w 32870"/>
              <a:gd name="T1" fmla="*/ 0 h 12864"/>
              <a:gd name="T2" fmla="*/ 0 w 32870"/>
              <a:gd name="T3" fmla="*/ 12864 h 12864"/>
              <a:gd name="T4" fmla="*/ 13779 w 32870"/>
              <a:gd name="T5" fmla="*/ 10654 h 12864"/>
              <a:gd name="T6" fmla="*/ 32870 w 32870"/>
              <a:gd name="T7" fmla="*/ 10638 h 12864"/>
              <a:gd name="T8" fmla="*/ 32870 w 32870"/>
              <a:gd name="T9" fmla="*/ 0 h 12864"/>
              <a:gd name="T10" fmla="*/ 0 w 32870"/>
              <a:gd name="T11" fmla="*/ 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2864">
                <a:moveTo>
                  <a:pt x="0" y="0"/>
                </a:move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25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" preserve="1" userDrawn="1">
  <p:cSld name="subtitle_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14FF7E8B-4CDF-4CAC-83E6-4DFDE038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1865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5098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2" preserve="1" userDrawn="1">
  <p:cSld name="subtitle_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86227721-48B2-43B3-8526-34B0C73A1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3306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3" preserve="1" userDrawn="1">
  <p:cSld name="subtitle_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F4B276F3-D064-4656-A9E4-A4F6D1ABB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98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preserve="1" userDrawn="1">
  <p:cSld name="only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4B3679A-A389-400D-A744-C43C2270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EF9C706D-5C6A-42FA-B522-02CB8028F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08CEC9F-7456-473A-8F4A-6918F37BC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18709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 preserve="1">
  <p:cSld name="kml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B941E6F-111D-4022-8CFD-1CC1B2ADB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3A4A4694-9735-4EF6-8D9E-9C60AE285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67414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" type="title" preserve="1">
  <p:cSld name="endp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9603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  <a:gd name="connsiteX0" fmla="*/ 32870 w 32870"/>
              <a:gd name="connsiteY0" fmla="*/ 11160 h 13093"/>
              <a:gd name="connsiteX1" fmla="*/ 32870 w 32870"/>
              <a:gd name="connsiteY1" fmla="*/ 0 h 13093"/>
              <a:gd name="connsiteX2" fmla="*/ 11591 w 32870"/>
              <a:gd name="connsiteY2" fmla="*/ 0 h 13093"/>
              <a:gd name="connsiteX3" fmla="*/ 0 w 32870"/>
              <a:gd name="connsiteY3" fmla="*/ 4209 h 13093"/>
              <a:gd name="connsiteX4" fmla="*/ 0 w 32870"/>
              <a:gd name="connsiteY4" fmla="*/ 12864 h 13093"/>
              <a:gd name="connsiteX5" fmla="*/ 32870 w 32870"/>
              <a:gd name="connsiteY5" fmla="*/ 10638 h 13093"/>
              <a:gd name="connsiteX6" fmla="*/ 32870 w 32870"/>
              <a:gd name="connsiteY6" fmla="*/ 11160 h 13093"/>
              <a:gd name="connsiteX0" fmla="*/ 32870 w 32870"/>
              <a:gd name="connsiteY0" fmla="*/ 11160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6" fmla="*/ 32870 w 32870"/>
              <a:gd name="connsiteY6" fmla="*/ 11160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864">
                <a:moveTo>
                  <a:pt x="32870" y="10638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65" y="12881"/>
                  <a:pt x="32861" y="10626"/>
                  <a:pt x="32870" y="10638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16534"/>
            <a:ext cx="11834341" cy="266146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55647"/>
            <a:ext cx="8193024" cy="117092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4375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3" preserve="1" userDrawn="1">
  <p:cSld name="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19E26A5B-0527-2A40-8198-D97AB284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0" y="180000"/>
            <a:ext cx="11834343" cy="5653369"/>
          </a:xfrm>
          <a:custGeom>
            <a:avLst/>
            <a:gdLst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4632577 h 5653369"/>
              <a:gd name="connsiteX7" fmla="*/ 2 w 11834343"/>
              <a:gd name="connsiteY7" fmla="*/ 2262418 h 5653369"/>
              <a:gd name="connsiteX8" fmla="*/ 2 w 11834343"/>
              <a:gd name="connsiteY8" fmla="*/ 1515743 h 5653369"/>
              <a:gd name="connsiteX9" fmla="*/ 4173164 w 11834343"/>
              <a:gd name="connsiteY9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2262418 h 5653369"/>
              <a:gd name="connsiteX7" fmla="*/ 2 w 11834343"/>
              <a:gd name="connsiteY7" fmla="*/ 1515743 h 5653369"/>
              <a:gd name="connsiteX8" fmla="*/ 4173164 w 11834343"/>
              <a:gd name="connsiteY8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1515743 h 5653369"/>
              <a:gd name="connsiteX7" fmla="*/ 4173164 w 11834343"/>
              <a:gd name="connsiteY7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4781242 h 5653369"/>
              <a:gd name="connsiteX4" fmla="*/ 2 w 11834343"/>
              <a:gd name="connsiteY4" fmla="*/ 5653369 h 5653369"/>
              <a:gd name="connsiteX5" fmla="*/ 2 w 11834343"/>
              <a:gd name="connsiteY5" fmla="*/ 1515743 h 5653369"/>
              <a:gd name="connsiteX6" fmla="*/ 4173164 w 11834343"/>
              <a:gd name="connsiteY6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4781242 h 5653369"/>
              <a:gd name="connsiteX3" fmla="*/ 2 w 11834343"/>
              <a:gd name="connsiteY3" fmla="*/ 5653369 h 5653369"/>
              <a:gd name="connsiteX4" fmla="*/ 2 w 11834343"/>
              <a:gd name="connsiteY4" fmla="*/ 1515743 h 5653369"/>
              <a:gd name="connsiteX5" fmla="*/ 4173164 w 11834343"/>
              <a:gd name="connsiteY5" fmla="*/ 0 h 565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343" h="5653369">
                <a:moveTo>
                  <a:pt x="4173164" y="0"/>
                </a:moveTo>
                <a:lnTo>
                  <a:pt x="11834343" y="0"/>
                </a:lnTo>
                <a:lnTo>
                  <a:pt x="11834343" y="4781242"/>
                </a:lnTo>
                <a:cubicBezTo>
                  <a:pt x="11819942" y="4767138"/>
                  <a:pt x="-5758" y="5651802"/>
                  <a:pt x="2" y="5653369"/>
                </a:cubicBezTo>
                <a:lnTo>
                  <a:pt x="2" y="1515743"/>
                </a:lnTo>
                <a:cubicBezTo>
                  <a:pt x="2819434" y="1624499"/>
                  <a:pt x="3916820" y="928388"/>
                  <a:pt x="4173164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8858" y="3996390"/>
            <a:ext cx="11834341" cy="268161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35341" h="2994355">
                <a:moveTo>
                  <a:pt x="0" y="898261"/>
                </a:moveTo>
                <a:cubicBezTo>
                  <a:pt x="436248" y="646332"/>
                  <a:pt x="1024862" y="449117"/>
                  <a:pt x="2025820" y="264554"/>
                </a:cubicBezTo>
                <a:cubicBezTo>
                  <a:pt x="3026778" y="79991"/>
                  <a:pt x="3851536" y="-24505"/>
                  <a:pt x="5916845" y="4924"/>
                </a:cubicBezTo>
                <a:lnTo>
                  <a:pt x="11835341" y="6932"/>
                </a:lnTo>
                <a:lnTo>
                  <a:pt x="11835341" y="2994355"/>
                </a:lnTo>
                <a:lnTo>
                  <a:pt x="1000" y="2994355"/>
                </a:lnTo>
                <a:cubicBezTo>
                  <a:pt x="667" y="2295657"/>
                  <a:pt x="333" y="1596959"/>
                  <a:pt x="0" y="898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 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 tai poistamalla kuvan ja lisäämällä uuden kuvan napsauttamalla kuvaketta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84148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2948" y="3325673"/>
            <a:ext cx="6950798" cy="642034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85340FB-A085-44AC-B06C-1418A7E1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63972" y="3326656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F912D628-CD7A-4946-A2B4-D103992E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3052610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2" type="title" preserve="1">
  <p:cSld name="endp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7">
            <a:extLst>
              <a:ext uri="{FF2B5EF4-FFF2-40B4-BE49-F238E27FC236}">
                <a16:creationId xmlns:a16="http://schemas.microsoft.com/office/drawing/2014/main" id="{EB983361-D7DC-4F8A-A98B-CCC6C2C2A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  <a:gd name="connsiteX0" fmla="*/ 0 w 32870"/>
              <a:gd name="connsiteY0" fmla="*/ 4209 h 13212"/>
              <a:gd name="connsiteX1" fmla="*/ 0 w 32870"/>
              <a:gd name="connsiteY1" fmla="*/ 12980 h 13212"/>
              <a:gd name="connsiteX2" fmla="*/ 32870 w 32870"/>
              <a:gd name="connsiteY2" fmla="*/ 9751 h 13212"/>
              <a:gd name="connsiteX3" fmla="*/ 32870 w 32870"/>
              <a:gd name="connsiteY3" fmla="*/ 0 h 13212"/>
              <a:gd name="connsiteX4" fmla="*/ 11591 w 32870"/>
              <a:gd name="connsiteY4" fmla="*/ 0 h 13212"/>
              <a:gd name="connsiteX5" fmla="*/ 0 w 32870"/>
              <a:gd name="connsiteY5" fmla="*/ 4209 h 13212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-29" y="12959"/>
                  <a:pt x="32843" y="9745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8425028E-4F6B-423C-8786-AC5A436EB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3690302"/>
            <a:ext cx="11832392" cy="2987423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8296">
                <a:moveTo>
                  <a:pt x="0" y="3229"/>
                </a:moveTo>
                <a:lnTo>
                  <a:pt x="0" y="8296"/>
                </a:lnTo>
                <a:cubicBezTo>
                  <a:pt x="3928" y="4574"/>
                  <a:pt x="11978" y="4035"/>
                  <a:pt x="16387" y="4042"/>
                </a:cubicBezTo>
                <a:cubicBezTo>
                  <a:pt x="17194" y="4043"/>
                  <a:pt x="24691" y="4041"/>
                  <a:pt x="32870" y="4037"/>
                </a:cubicBezTo>
                <a:lnTo>
                  <a:pt x="32870" y="0"/>
                </a:lnTo>
                <a:cubicBezTo>
                  <a:pt x="24550" y="3"/>
                  <a:pt x="16871" y="7"/>
                  <a:pt x="15744" y="14"/>
                </a:cubicBezTo>
                <a:cubicBezTo>
                  <a:pt x="8177" y="64"/>
                  <a:pt x="3166" y="1290"/>
                  <a:pt x="0" y="3229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26571"/>
            <a:ext cx="8193024" cy="1415461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518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91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3" type="title" preserve="1">
  <p:cSld name="endp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9">
            <a:extLst>
              <a:ext uri="{FF2B5EF4-FFF2-40B4-BE49-F238E27FC236}">
                <a16:creationId xmlns:a16="http://schemas.microsoft.com/office/drawing/2014/main" id="{2F879CE6-F58E-498F-BFF8-897875D76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4209097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-29" y="11700"/>
                  <a:pt x="32880" y="4689"/>
                  <a:pt x="32870" y="4650"/>
                </a:cubicBezTo>
                <a:lnTo>
                  <a:pt x="32870" y="0"/>
                </a:lnTo>
                <a:lnTo>
                  <a:pt x="18389" y="20"/>
                </a:ln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8">
            <a:extLst>
              <a:ext uri="{FF2B5EF4-FFF2-40B4-BE49-F238E27FC236}">
                <a16:creationId xmlns:a16="http://schemas.microsoft.com/office/drawing/2014/main" id="{3308B19E-C811-4A25-A76E-FD76B06ED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558818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5500">
                <a:moveTo>
                  <a:pt x="32870" y="15500"/>
                </a:moveTo>
                <a:lnTo>
                  <a:pt x="32870" y="0"/>
                </a:lnTo>
                <a:lnTo>
                  <a:pt x="32870" y="0"/>
                </a:lnTo>
                <a:lnTo>
                  <a:pt x="32870" y="4650"/>
                </a:lnTo>
                <a:cubicBezTo>
                  <a:pt x="28166" y="4655"/>
                  <a:pt x="20406" y="4664"/>
                  <a:pt x="19067" y="4661"/>
                </a:cubicBezTo>
                <a:cubicBezTo>
                  <a:pt x="13563" y="4653"/>
                  <a:pt x="2671" y="5450"/>
                  <a:pt x="0" y="11678"/>
                </a:cubicBezTo>
                <a:lnTo>
                  <a:pt x="0" y="15500"/>
                </a:lnTo>
                <a:lnTo>
                  <a:pt x="32870" y="1550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3428999"/>
            <a:ext cx="8193024" cy="112520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102352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4" preserve="1" userDrawn="1">
  <p:cSld name="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8">
            <a:extLst>
              <a:ext uri="{FF2B5EF4-FFF2-40B4-BE49-F238E27FC236}">
                <a16:creationId xmlns:a16="http://schemas.microsoft.com/office/drawing/2014/main" id="{9D79146F-FB5D-482D-BEE2-42A25810F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2661957"/>
            <a:ext cx="11834341" cy="398504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  <a:gd name="connsiteX0" fmla="*/ 32870 w 32870"/>
              <a:gd name="connsiteY0" fmla="*/ 15500 h 15500"/>
              <a:gd name="connsiteX1" fmla="*/ 32870 w 32870"/>
              <a:gd name="connsiteY1" fmla="*/ 0 h 15500"/>
              <a:gd name="connsiteX2" fmla="*/ 32870 w 32870"/>
              <a:gd name="connsiteY2" fmla="*/ 4650 h 15500"/>
              <a:gd name="connsiteX3" fmla="*/ 19067 w 32870"/>
              <a:gd name="connsiteY3" fmla="*/ 4661 h 15500"/>
              <a:gd name="connsiteX4" fmla="*/ 0 w 32870"/>
              <a:gd name="connsiteY4" fmla="*/ 11678 h 15500"/>
              <a:gd name="connsiteX5" fmla="*/ 0 w 32870"/>
              <a:gd name="connsiteY5" fmla="*/ 15500 h 15500"/>
              <a:gd name="connsiteX6" fmla="*/ 32870 w 32870"/>
              <a:gd name="connsiteY6" fmla="*/ 15500 h 15500"/>
              <a:gd name="connsiteX0" fmla="*/ 32870 w 32870"/>
              <a:gd name="connsiteY0" fmla="*/ 10850 h 10850"/>
              <a:gd name="connsiteX1" fmla="*/ 32870 w 32870"/>
              <a:gd name="connsiteY1" fmla="*/ 0 h 10850"/>
              <a:gd name="connsiteX2" fmla="*/ 19067 w 32870"/>
              <a:gd name="connsiteY2" fmla="*/ 11 h 10850"/>
              <a:gd name="connsiteX3" fmla="*/ 0 w 32870"/>
              <a:gd name="connsiteY3" fmla="*/ 7028 h 10850"/>
              <a:gd name="connsiteX4" fmla="*/ 0 w 32870"/>
              <a:gd name="connsiteY4" fmla="*/ 10850 h 10850"/>
              <a:gd name="connsiteX5" fmla="*/ 32870 w 32870"/>
              <a:gd name="connsiteY5" fmla="*/ 10850 h 1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0850">
                <a:moveTo>
                  <a:pt x="32870" y="10850"/>
                </a:moveTo>
                <a:lnTo>
                  <a:pt x="32870" y="0"/>
                </a:lnTo>
                <a:lnTo>
                  <a:pt x="19067" y="11"/>
                </a:lnTo>
                <a:cubicBezTo>
                  <a:pt x="13563" y="3"/>
                  <a:pt x="2671" y="800"/>
                  <a:pt x="0" y="7028"/>
                </a:cubicBezTo>
                <a:lnTo>
                  <a:pt x="0" y="10850"/>
                </a:lnTo>
                <a:lnTo>
                  <a:pt x="32870" y="1085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B5B976A8-CE61-4DC9-871A-17A9AC0F8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4341" cy="4209096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2671" y="5450"/>
                  <a:pt x="13563" y="4653"/>
                  <a:pt x="19067" y="4661"/>
                </a:cubicBezTo>
                <a:cubicBezTo>
                  <a:pt x="20406" y="4663"/>
                  <a:pt x="28166" y="4655"/>
                  <a:pt x="32870" y="4650"/>
                </a:cubicBezTo>
                <a:lnTo>
                  <a:pt x="32870" y="0"/>
                </a:lnTo>
                <a:cubicBezTo>
                  <a:pt x="28197" y="2"/>
                  <a:pt x="20433" y="7"/>
                  <a:pt x="18389" y="20"/>
                </a:cubicBez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012948" y="3387374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012949" y="5597458"/>
            <a:ext cx="6969312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1985E3F4-62CC-4CEC-8965-E8A66FBC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2260" y="559745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253E613E-3102-404E-9128-95F7165B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9460" y="5307460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0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5" preserve="1" userDrawn="1">
  <p:cSld name="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Freeform 24">
            <a:extLst>
              <a:ext uri="{FF2B5EF4-FFF2-40B4-BE49-F238E27FC236}">
                <a16:creationId xmlns:a16="http://schemas.microsoft.com/office/drawing/2014/main" id="{1A042BF1-EF78-493D-A6DE-B399BD8FC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8284039" cy="6515254"/>
          </a:xfrm>
          <a:custGeom>
            <a:avLst/>
            <a:gdLst>
              <a:gd name="T0" fmla="*/ 23006 w 23006"/>
              <a:gd name="T1" fmla="*/ 0 h 18070"/>
              <a:gd name="T2" fmla="*/ 11591 w 23006"/>
              <a:gd name="T3" fmla="*/ 0 h 18070"/>
              <a:gd name="T4" fmla="*/ 0 w 23006"/>
              <a:gd name="T5" fmla="*/ 4209 h 18070"/>
              <a:gd name="T6" fmla="*/ 0 w 23006"/>
              <a:gd name="T7" fmla="*/ 18070 h 18070"/>
              <a:gd name="T8" fmla="*/ 18262 w 23006"/>
              <a:gd name="T9" fmla="*/ 18070 h 18070"/>
              <a:gd name="T10" fmla="*/ 18262 w 23006"/>
              <a:gd name="T11" fmla="*/ 17566 h 18070"/>
              <a:gd name="T12" fmla="*/ 23006 w 23006"/>
              <a:gd name="T13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18295 w 23006"/>
              <a:gd name="connsiteY5" fmla="*/ 17555 h 18070"/>
              <a:gd name="connsiteX6" fmla="*/ 23006 w 23006"/>
              <a:gd name="connsiteY6" fmla="*/ 0 h 18070"/>
              <a:gd name="connsiteX0" fmla="*/ 23006 w 23120"/>
              <a:gd name="connsiteY0" fmla="*/ 0 h 18070"/>
              <a:gd name="connsiteX1" fmla="*/ 11591 w 23120"/>
              <a:gd name="connsiteY1" fmla="*/ 0 h 18070"/>
              <a:gd name="connsiteX2" fmla="*/ 0 w 23120"/>
              <a:gd name="connsiteY2" fmla="*/ 4209 h 18070"/>
              <a:gd name="connsiteX3" fmla="*/ 0 w 23120"/>
              <a:gd name="connsiteY3" fmla="*/ 18070 h 18070"/>
              <a:gd name="connsiteX4" fmla="*/ 18262 w 23120"/>
              <a:gd name="connsiteY4" fmla="*/ 18070 h 18070"/>
              <a:gd name="connsiteX5" fmla="*/ 23120 w 23120"/>
              <a:gd name="connsiteY5" fmla="*/ 7420 h 18070"/>
              <a:gd name="connsiteX6" fmla="*/ 23006 w 23120"/>
              <a:gd name="connsiteY6" fmla="*/ 0 h 18070"/>
              <a:gd name="connsiteX0" fmla="*/ 23006 w 23309"/>
              <a:gd name="connsiteY0" fmla="*/ 0 h 18070"/>
              <a:gd name="connsiteX1" fmla="*/ 11591 w 23309"/>
              <a:gd name="connsiteY1" fmla="*/ 0 h 18070"/>
              <a:gd name="connsiteX2" fmla="*/ 0 w 23309"/>
              <a:gd name="connsiteY2" fmla="*/ 4209 h 18070"/>
              <a:gd name="connsiteX3" fmla="*/ 0 w 23309"/>
              <a:gd name="connsiteY3" fmla="*/ 18070 h 18070"/>
              <a:gd name="connsiteX4" fmla="*/ 18262 w 23309"/>
              <a:gd name="connsiteY4" fmla="*/ 18070 h 18070"/>
              <a:gd name="connsiteX5" fmla="*/ 23006 w 23309"/>
              <a:gd name="connsiteY5" fmla="*/ 0 h 18070"/>
              <a:gd name="connsiteX0" fmla="*/ 23006 w 23146"/>
              <a:gd name="connsiteY0" fmla="*/ 0 h 18070"/>
              <a:gd name="connsiteX1" fmla="*/ 11591 w 23146"/>
              <a:gd name="connsiteY1" fmla="*/ 0 h 18070"/>
              <a:gd name="connsiteX2" fmla="*/ 0 w 23146"/>
              <a:gd name="connsiteY2" fmla="*/ 4209 h 18070"/>
              <a:gd name="connsiteX3" fmla="*/ 0 w 23146"/>
              <a:gd name="connsiteY3" fmla="*/ 18070 h 18070"/>
              <a:gd name="connsiteX4" fmla="*/ 18262 w 23146"/>
              <a:gd name="connsiteY4" fmla="*/ 18070 h 18070"/>
              <a:gd name="connsiteX5" fmla="*/ 23006 w 23146"/>
              <a:gd name="connsiteY5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23006 w 23006"/>
              <a:gd name="connsiteY5" fmla="*/ 0 h 1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6" h="18070">
                <a:moveTo>
                  <a:pt x="23006" y="0"/>
                </a:move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8070"/>
                </a:lnTo>
                <a:lnTo>
                  <a:pt x="18262" y="18070"/>
                </a:lnTo>
                <a:cubicBezTo>
                  <a:pt x="18287" y="18090"/>
                  <a:pt x="22931" y="62"/>
                  <a:pt x="23006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9868" y="2825496"/>
            <a:ext cx="5143500" cy="2391156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2074" y="5703145"/>
            <a:ext cx="4195818" cy="642035"/>
          </a:xfrm>
        </p:spPr>
        <p:txBody>
          <a:bodyPr anchor="t" anchorCtr="0"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747818" y="180000"/>
            <a:ext cx="5266800" cy="651600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  <a:gd name="connsiteX0" fmla="*/ 0 w 11835341"/>
              <a:gd name="connsiteY0" fmla="*/ 901345 h 2997439"/>
              <a:gd name="connsiteX1" fmla="*/ 2025820 w 11835341"/>
              <a:gd name="connsiteY1" fmla="*/ 267638 h 2997439"/>
              <a:gd name="connsiteX2" fmla="*/ 3810844 w 11835341"/>
              <a:gd name="connsiteY2" fmla="*/ 3863 h 2997439"/>
              <a:gd name="connsiteX3" fmla="*/ 11835341 w 11835341"/>
              <a:gd name="connsiteY3" fmla="*/ 10016 h 2997439"/>
              <a:gd name="connsiteX4" fmla="*/ 11835341 w 11835341"/>
              <a:gd name="connsiteY4" fmla="*/ 2997439 h 2997439"/>
              <a:gd name="connsiteX5" fmla="*/ 1000 w 11835341"/>
              <a:gd name="connsiteY5" fmla="*/ 2997439 h 2997439"/>
              <a:gd name="connsiteX6" fmla="*/ 0 w 11835341"/>
              <a:gd name="connsiteY6" fmla="*/ 901345 h 2997439"/>
              <a:gd name="connsiteX0" fmla="*/ 0 w 11835341"/>
              <a:gd name="connsiteY0" fmla="*/ 897482 h 2993576"/>
              <a:gd name="connsiteX1" fmla="*/ 2025820 w 11835341"/>
              <a:gd name="connsiteY1" fmla="*/ 263775 h 2993576"/>
              <a:gd name="connsiteX2" fmla="*/ 3810844 w 11835341"/>
              <a:gd name="connsiteY2" fmla="*/ 0 h 2993576"/>
              <a:gd name="connsiteX3" fmla="*/ 11835341 w 11835341"/>
              <a:gd name="connsiteY3" fmla="*/ 6153 h 2993576"/>
              <a:gd name="connsiteX4" fmla="*/ 11835341 w 11835341"/>
              <a:gd name="connsiteY4" fmla="*/ 2993576 h 2993576"/>
              <a:gd name="connsiteX5" fmla="*/ 1000 w 11835341"/>
              <a:gd name="connsiteY5" fmla="*/ 2993576 h 2993576"/>
              <a:gd name="connsiteX6" fmla="*/ 0 w 11835341"/>
              <a:gd name="connsiteY6" fmla="*/ 897482 h 2993576"/>
              <a:gd name="connsiteX0" fmla="*/ 478839 w 12313180"/>
              <a:gd name="connsiteY0" fmla="*/ 2993576 h 2993576"/>
              <a:gd name="connsiteX1" fmla="*/ 2503659 w 12313180"/>
              <a:gd name="connsiteY1" fmla="*/ 263775 h 2993576"/>
              <a:gd name="connsiteX2" fmla="*/ 4288683 w 12313180"/>
              <a:gd name="connsiteY2" fmla="*/ 0 h 2993576"/>
              <a:gd name="connsiteX3" fmla="*/ 12313180 w 12313180"/>
              <a:gd name="connsiteY3" fmla="*/ 6153 h 2993576"/>
              <a:gd name="connsiteX4" fmla="*/ 12313180 w 12313180"/>
              <a:gd name="connsiteY4" fmla="*/ 2993576 h 2993576"/>
              <a:gd name="connsiteX5" fmla="*/ 478839 w 12313180"/>
              <a:gd name="connsiteY5" fmla="*/ 2993576 h 2993576"/>
              <a:gd name="connsiteX0" fmla="*/ 478855 w 12313196"/>
              <a:gd name="connsiteY0" fmla="*/ 2993576 h 2993576"/>
              <a:gd name="connsiteX1" fmla="*/ 2503675 w 12313196"/>
              <a:gd name="connsiteY1" fmla="*/ 263775 h 2993576"/>
              <a:gd name="connsiteX2" fmla="*/ 4288699 w 12313196"/>
              <a:gd name="connsiteY2" fmla="*/ 0 h 2993576"/>
              <a:gd name="connsiteX3" fmla="*/ 12313196 w 12313196"/>
              <a:gd name="connsiteY3" fmla="*/ 6153 h 2993576"/>
              <a:gd name="connsiteX4" fmla="*/ 12313196 w 12313196"/>
              <a:gd name="connsiteY4" fmla="*/ 2993576 h 2993576"/>
              <a:gd name="connsiteX5" fmla="*/ 478855 w 12313196"/>
              <a:gd name="connsiteY5" fmla="*/ 2993576 h 2993576"/>
              <a:gd name="connsiteX0" fmla="*/ 455988 w 12290329"/>
              <a:gd name="connsiteY0" fmla="*/ 2993576 h 2993576"/>
              <a:gd name="connsiteX1" fmla="*/ 2694909 w 12290329"/>
              <a:gd name="connsiteY1" fmla="*/ 983556 h 2993576"/>
              <a:gd name="connsiteX2" fmla="*/ 4265832 w 12290329"/>
              <a:gd name="connsiteY2" fmla="*/ 0 h 2993576"/>
              <a:gd name="connsiteX3" fmla="*/ 12290329 w 12290329"/>
              <a:gd name="connsiteY3" fmla="*/ 6153 h 2993576"/>
              <a:gd name="connsiteX4" fmla="*/ 12290329 w 12290329"/>
              <a:gd name="connsiteY4" fmla="*/ 2993576 h 2993576"/>
              <a:gd name="connsiteX5" fmla="*/ 455988 w 12290329"/>
              <a:gd name="connsiteY5" fmla="*/ 2993576 h 2993576"/>
              <a:gd name="connsiteX0" fmla="*/ 611227 w 12445568"/>
              <a:gd name="connsiteY0" fmla="*/ 2993576 h 2993576"/>
              <a:gd name="connsiteX1" fmla="*/ 1703514 w 12445568"/>
              <a:gd name="connsiteY1" fmla="*/ 1061475 h 2993576"/>
              <a:gd name="connsiteX2" fmla="*/ 4421071 w 12445568"/>
              <a:gd name="connsiteY2" fmla="*/ 0 h 2993576"/>
              <a:gd name="connsiteX3" fmla="*/ 12445568 w 12445568"/>
              <a:gd name="connsiteY3" fmla="*/ 6153 h 2993576"/>
              <a:gd name="connsiteX4" fmla="*/ 12445568 w 12445568"/>
              <a:gd name="connsiteY4" fmla="*/ 2993576 h 2993576"/>
              <a:gd name="connsiteX5" fmla="*/ 611227 w 12445568"/>
              <a:gd name="connsiteY5" fmla="*/ 2993576 h 2993576"/>
              <a:gd name="connsiteX0" fmla="*/ 591975 w 12426316"/>
              <a:gd name="connsiteY0" fmla="*/ 2993576 h 2993576"/>
              <a:gd name="connsiteX1" fmla="*/ 1684262 w 12426316"/>
              <a:gd name="connsiteY1" fmla="*/ 1061475 h 2993576"/>
              <a:gd name="connsiteX2" fmla="*/ 4401819 w 12426316"/>
              <a:gd name="connsiteY2" fmla="*/ 0 h 2993576"/>
              <a:gd name="connsiteX3" fmla="*/ 12426316 w 12426316"/>
              <a:gd name="connsiteY3" fmla="*/ 6153 h 2993576"/>
              <a:gd name="connsiteX4" fmla="*/ 12426316 w 12426316"/>
              <a:gd name="connsiteY4" fmla="*/ 2993576 h 2993576"/>
              <a:gd name="connsiteX5" fmla="*/ 591975 w 12426316"/>
              <a:gd name="connsiteY5" fmla="*/ 2993576 h 2993576"/>
              <a:gd name="connsiteX0" fmla="*/ 0 w 11834341"/>
              <a:gd name="connsiteY0" fmla="*/ 2993576 h 2993576"/>
              <a:gd name="connsiteX1" fmla="*/ 1092287 w 11834341"/>
              <a:gd name="connsiteY1" fmla="*/ 1061475 h 2993576"/>
              <a:gd name="connsiteX2" fmla="*/ 3809844 w 11834341"/>
              <a:gd name="connsiteY2" fmla="*/ 0 h 2993576"/>
              <a:gd name="connsiteX3" fmla="*/ 11834341 w 11834341"/>
              <a:gd name="connsiteY3" fmla="*/ 6153 h 2993576"/>
              <a:gd name="connsiteX4" fmla="*/ 11834341 w 11834341"/>
              <a:gd name="connsiteY4" fmla="*/ 2993576 h 2993576"/>
              <a:gd name="connsiteX5" fmla="*/ 0 w 11834341"/>
              <a:gd name="connsiteY5" fmla="*/ 2993576 h 2993576"/>
              <a:gd name="connsiteX0" fmla="*/ 274 w 11834615"/>
              <a:gd name="connsiteY0" fmla="*/ 2993576 h 2993576"/>
              <a:gd name="connsiteX1" fmla="*/ 1092561 w 11834615"/>
              <a:gd name="connsiteY1" fmla="*/ 1061475 h 2993576"/>
              <a:gd name="connsiteX2" fmla="*/ 3810118 w 11834615"/>
              <a:gd name="connsiteY2" fmla="*/ 0 h 2993576"/>
              <a:gd name="connsiteX3" fmla="*/ 11834615 w 11834615"/>
              <a:gd name="connsiteY3" fmla="*/ 6153 h 2993576"/>
              <a:gd name="connsiteX4" fmla="*/ 11834615 w 11834615"/>
              <a:gd name="connsiteY4" fmla="*/ 2993576 h 2993576"/>
              <a:gd name="connsiteX5" fmla="*/ 274 w 11834615"/>
              <a:gd name="connsiteY5" fmla="*/ 2993576 h 2993576"/>
              <a:gd name="connsiteX0" fmla="*/ 400 w 11834741"/>
              <a:gd name="connsiteY0" fmla="*/ 2993576 h 2993576"/>
              <a:gd name="connsiteX1" fmla="*/ 900311 w 11834741"/>
              <a:gd name="connsiteY1" fmla="*/ 1204494 h 2993576"/>
              <a:gd name="connsiteX2" fmla="*/ 3810244 w 11834741"/>
              <a:gd name="connsiteY2" fmla="*/ 0 h 2993576"/>
              <a:gd name="connsiteX3" fmla="*/ 11834741 w 11834741"/>
              <a:gd name="connsiteY3" fmla="*/ 6153 h 2993576"/>
              <a:gd name="connsiteX4" fmla="*/ 11834741 w 11834741"/>
              <a:gd name="connsiteY4" fmla="*/ 2993576 h 2993576"/>
              <a:gd name="connsiteX5" fmla="*/ 400 w 11834741"/>
              <a:gd name="connsiteY5" fmla="*/ 2993576 h 2993576"/>
              <a:gd name="connsiteX0" fmla="*/ 494 w 11834835"/>
              <a:gd name="connsiteY0" fmla="*/ 2993576 h 2993576"/>
              <a:gd name="connsiteX1" fmla="*/ 900405 w 11834835"/>
              <a:gd name="connsiteY1" fmla="*/ 1204494 h 2993576"/>
              <a:gd name="connsiteX2" fmla="*/ 3810338 w 11834835"/>
              <a:gd name="connsiteY2" fmla="*/ 0 h 2993576"/>
              <a:gd name="connsiteX3" fmla="*/ 11834835 w 11834835"/>
              <a:gd name="connsiteY3" fmla="*/ 6153 h 2993576"/>
              <a:gd name="connsiteX4" fmla="*/ 11834835 w 11834835"/>
              <a:gd name="connsiteY4" fmla="*/ 2993576 h 2993576"/>
              <a:gd name="connsiteX5" fmla="*/ 494 w 11834835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566 w 11834907"/>
              <a:gd name="connsiteY0" fmla="*/ 2991384 h 2991384"/>
              <a:gd name="connsiteX1" fmla="*/ 900477 w 11834907"/>
              <a:gd name="connsiteY1" fmla="*/ 1202302 h 2991384"/>
              <a:gd name="connsiteX2" fmla="*/ 3813977 w 11834907"/>
              <a:gd name="connsiteY2" fmla="*/ 0 h 2991384"/>
              <a:gd name="connsiteX3" fmla="*/ 11834907 w 11834907"/>
              <a:gd name="connsiteY3" fmla="*/ 3961 h 2991384"/>
              <a:gd name="connsiteX4" fmla="*/ 11834907 w 11834907"/>
              <a:gd name="connsiteY4" fmla="*/ 2991384 h 2991384"/>
              <a:gd name="connsiteX5" fmla="*/ 566 w 11834907"/>
              <a:gd name="connsiteY5" fmla="*/ 2991384 h 299138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99 w 11834940"/>
              <a:gd name="connsiteY0" fmla="*/ 2992114 h 2992114"/>
              <a:gd name="connsiteX1" fmla="*/ 889804 w 11834940"/>
              <a:gd name="connsiteY1" fmla="*/ 1201573 h 2992114"/>
              <a:gd name="connsiteX2" fmla="*/ 3853263 w 11834940"/>
              <a:gd name="connsiteY2" fmla="*/ 0 h 2992114"/>
              <a:gd name="connsiteX3" fmla="*/ 11834940 w 11834940"/>
              <a:gd name="connsiteY3" fmla="*/ 4691 h 2992114"/>
              <a:gd name="connsiteX4" fmla="*/ 11834940 w 11834940"/>
              <a:gd name="connsiteY4" fmla="*/ 2992114 h 2992114"/>
              <a:gd name="connsiteX5" fmla="*/ 599 w 11834940"/>
              <a:gd name="connsiteY5" fmla="*/ 2992114 h 299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940" h="2992114">
                <a:moveTo>
                  <a:pt x="599" y="2992114"/>
                </a:moveTo>
                <a:cubicBezTo>
                  <a:pt x="-14320" y="2456311"/>
                  <a:pt x="247693" y="1700259"/>
                  <a:pt x="889804" y="1201573"/>
                </a:cubicBezTo>
                <a:cubicBezTo>
                  <a:pt x="1531915" y="702887"/>
                  <a:pt x="2418364" y="284089"/>
                  <a:pt x="3853263" y="0"/>
                </a:cubicBezTo>
                <a:lnTo>
                  <a:pt x="11834940" y="4691"/>
                </a:lnTo>
                <a:lnTo>
                  <a:pt x="11834940" y="2992114"/>
                </a:lnTo>
                <a:lnTo>
                  <a:pt x="599" y="299211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C6FEECCB-0ADF-4D17-9F84-4B82085D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9867" y="571956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580B187D-B133-4F32-8568-D26ED15FC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868" y="5462054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</a:p>
        </p:txBody>
      </p:sp>
    </p:spTree>
    <p:extLst>
      <p:ext uri="{BB962C8B-B14F-4D97-AF65-F5344CB8AC3E}">
        <p14:creationId xmlns:p14="http://schemas.microsoft.com/office/powerpoint/2010/main" val="350094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yksipalstainen.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     Toinen tekstitaso, jos sivulle tulee enemmän tekstiä.</a:t>
            </a:r>
            <a:br>
              <a:rPr lang="fi-FI"/>
            </a:br>
            <a:r>
              <a:rPr lang="fi-FI"/>
              <a:t>           Kolmas tekstitaso, jos haluat esittää enemmän tekstiä.</a:t>
            </a:r>
            <a:br>
              <a:rPr lang="fi-FI"/>
            </a:br>
            <a:r>
              <a:rPr lang="fi-FI"/>
              <a:t>Muistathan, että kun tekstin koko pienenee, myös viesti pienenee.</a:t>
            </a:r>
            <a:br>
              <a:rPr lang="fi-FI"/>
            </a:br>
            <a:r>
              <a:rPr lang="fi-FI" noProof="0"/>
              <a:t>Esityksen tulee olla myös kaukaa luettavissa.</a:t>
            </a:r>
            <a:endParaRPr lang="fi-FI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37162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avio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/>
              <a:t>Graafisivu</a:t>
            </a:r>
            <a:endParaRPr lang="fi-FI"/>
          </a:p>
        </p:txBody>
      </p:sp>
      <p:sp>
        <p:nvSpPr>
          <p:cNvPr id="7" name="Kaavion paikkamerkki 6">
            <a:extLst>
              <a:ext uri="{FF2B5EF4-FFF2-40B4-BE49-F238E27FC236}">
                <a16:creationId xmlns:a16="http://schemas.microsoft.com/office/drawing/2014/main" id="{0579DF22-3A20-4908-84E3-C2B55F28B856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922338" y="1857375"/>
            <a:ext cx="10636236" cy="408781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Käytä graafissa esityspohjan väripalettiin määriteltyjä värejä.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209C6B0D-979F-4D60-BDCD-B9E08FEB1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C29B563-2EC1-44DE-A678-D8C61D32B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4065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preserve="1" userDrawn="1">
  <p:cSld name="title_and_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kaksi palstaa. 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Esityksen teksti tulee aina tiivistää mahdollisimman lyhyeksi ja selkeäksi.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Muistathan, että kun tekstin koko pienenee, myös viesti pienenee. Esityksen tulee olla myös kaukaa luettavissa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  <a:p>
            <a:pPr lvl="0"/>
            <a:endParaRPr lang="fi-FI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28EEFB21-D5D7-40FA-809A-551ABC7D90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608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Esityksen teksti tulee aina tiivistää mahdollisimman lyhyeksi ja selkeäksi.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Muistathan, että kun tekstin koko pienenee, myös viesti pienenee. Esityksen tulee olla myös kaukaa luettavissa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D47A3072-D8CC-4075-92AE-6CB4C819B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980BC45E-8E9E-4CF2-9961-01D99936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84297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avio" preserve="1" userDrawn="1">
  <p:cSld name="title_content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Graafisivu</a:t>
            </a:r>
            <a:br>
              <a:rPr lang="fi-FI" noProof="0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3827881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 err="1"/>
              <a:t>Värejä</a:t>
            </a:r>
            <a:r>
              <a:rPr lang="en-GB"/>
              <a:t> </a:t>
            </a:r>
            <a:r>
              <a:rPr lang="en-GB" err="1"/>
              <a:t>käytetään</a:t>
            </a:r>
            <a:r>
              <a:rPr lang="en-GB"/>
              <a:t> </a:t>
            </a:r>
            <a:r>
              <a:rPr lang="en-GB" err="1"/>
              <a:t>malliesimerkin</a:t>
            </a:r>
            <a:r>
              <a:rPr lang="en-GB"/>
              <a:t> </a:t>
            </a:r>
            <a:r>
              <a:rPr lang="en-GB" err="1"/>
              <a:t>järjestyksessä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Kaavion paikkamerkki 3">
            <a:extLst>
              <a:ext uri="{FF2B5EF4-FFF2-40B4-BE49-F238E27FC236}">
                <a16:creationId xmlns:a16="http://schemas.microsoft.com/office/drawing/2014/main" id="{E32C4822-3ED1-4503-A322-1C32778E2B1A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866468" y="1860550"/>
            <a:ext cx="6692117" cy="40846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133760A-D9BD-4C93-958B-C47029D5F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32B50DE-A870-4680-8BF1-626B59A71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5046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D9176E3B-6C79-4FAA-BB36-05A4122C9DCF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100" y="6186237"/>
            <a:ext cx="1487486" cy="382139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350" y="1856630"/>
            <a:ext cx="10636236" cy="4089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7EE758-1955-4ECF-A6DD-011EFA3D6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1483E-483F-47D3-AD16-1A9A682B8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|  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CAB2B-23AF-4B8F-8F67-2952F4848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2" y="6374625"/>
            <a:ext cx="3600728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Leena Koponen</a:t>
            </a:r>
          </a:p>
        </p:txBody>
      </p:sp>
    </p:spTree>
    <p:extLst>
      <p:ext uri="{BB962C8B-B14F-4D97-AF65-F5344CB8AC3E}">
        <p14:creationId xmlns:p14="http://schemas.microsoft.com/office/powerpoint/2010/main" val="346786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89" r:id="rId7"/>
    <p:sldLayoutId id="2147483667" r:id="rId8"/>
    <p:sldLayoutId id="2147483690" r:id="rId9"/>
    <p:sldLayoutId id="2147483691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5" r:id="rId28"/>
    <p:sldLayoutId id="2147483686" r:id="rId29"/>
    <p:sldLayoutId id="2147483687" r:id="rId30"/>
    <p:sldLayoutId id="2147483688" r:id="rId3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8775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22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66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114">
          <p15:clr>
            <a:srgbClr val="F26B43"/>
          </p15:clr>
        </p15:guide>
        <p15:guide id="4" orient="horz" pos="108">
          <p15:clr>
            <a:srgbClr val="F26B43"/>
          </p15:clr>
        </p15:guide>
        <p15:guide id="5" orient="horz" pos="4212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824A8-C26D-02C3-BB70-FB4C91011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Peltotilusvaihto</a:t>
            </a:r>
            <a:br>
              <a:rPr lang="fi-FI"/>
            </a:br>
            <a:r>
              <a:rPr lang="fi-FI"/>
              <a:t>ELY-keskuksen maanosto ja investointituet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8BE0B2-A6BC-2726-83E5-BB3CE80A7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48297" y="4459962"/>
            <a:ext cx="4114800" cy="204601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 dirty="0"/>
              <a:t>15.3.2023   Pauli Raatikainen</a:t>
            </a:r>
            <a:endParaRPr lang="fi-FI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87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1D296D-B397-DD82-CEB9-2D48B6C5F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ELY-keskuksen maanosto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7F13D6-A9AA-B8B8-F9A6-2844B8346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0" y="1484768"/>
            <a:ext cx="10636236" cy="4572000"/>
          </a:xfrm>
        </p:spPr>
        <p:txBody>
          <a:bodyPr/>
          <a:lstStyle/>
          <a:p>
            <a:pPr marL="0" indent="0">
              <a:buNone/>
            </a:pPr>
            <a:endParaRPr lang="fi-FI" sz="1800"/>
          </a:p>
          <a:p>
            <a:pPr marL="0" indent="0">
              <a:buNone/>
            </a:pPr>
            <a:r>
              <a:rPr lang="fi-FI" sz="2400" b="1"/>
              <a:t>ELY-keskus (valtio) ostaa peltoa käytettäväksi vaihtomaana tilusjärjestelyalueella.</a:t>
            </a:r>
          </a:p>
          <a:p>
            <a:pPr marL="0" indent="0">
              <a:buNone/>
            </a:pPr>
            <a:r>
              <a:rPr lang="fi-FI" sz="2400"/>
              <a:t>	- Myyjälle hankintameno-olettama 80%, eli 20% kauppahinnasta on 	veronalaista 	tuloa. (Normaalisti 	hankintameno-olettama 40%)</a:t>
            </a:r>
          </a:p>
          <a:p>
            <a:pPr marL="0" indent="0">
              <a:buNone/>
            </a:pPr>
            <a:endParaRPr lang="fi-FI" sz="2400"/>
          </a:p>
          <a:p>
            <a:pPr marL="0" indent="0">
              <a:buNone/>
            </a:pPr>
            <a:r>
              <a:rPr lang="fi-FI" sz="2400" b="1"/>
              <a:t>Valtion avustus 50%</a:t>
            </a:r>
          </a:p>
          <a:p>
            <a:pPr marL="0" indent="0">
              <a:buNone/>
            </a:pPr>
            <a:r>
              <a:rPr lang="fi-FI" sz="2400"/>
              <a:t>	- Viljelyteiden rakentaminen, valtaojien kaivuu/perkaus, salaojitukset 	tilusjärjestelyalueella.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D20B838-7B84-FB74-8D37-9268749A4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36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ely_new2021">
  <a:themeElements>
    <a:clrScheme name="ELY 2020">
      <a:dk1>
        <a:sysClr val="windowText" lastClr="000000"/>
      </a:dk1>
      <a:lt1>
        <a:sysClr val="window" lastClr="FFFFFF"/>
      </a:lt1>
      <a:dk2>
        <a:srgbClr val="003883"/>
      </a:dk2>
      <a:lt2>
        <a:srgbClr val="D8D8D8"/>
      </a:lt2>
      <a:accent1>
        <a:srgbClr val="003883"/>
      </a:accent1>
      <a:accent2>
        <a:srgbClr val="D9640C"/>
      </a:accent2>
      <a:accent3>
        <a:srgbClr val="5A8117"/>
      </a:accent3>
      <a:accent4>
        <a:srgbClr val="4460A5"/>
      </a:accent4>
      <a:accent5>
        <a:srgbClr val="623412"/>
      </a:accent5>
      <a:accent6>
        <a:srgbClr val="9E652E"/>
      </a:accent6>
      <a:hlink>
        <a:srgbClr val="0563C1"/>
      </a:hlink>
      <a:folHlink>
        <a:srgbClr val="954F72"/>
      </a:folHlink>
    </a:clrScheme>
    <a:fontScheme name="ELY_fontit_202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ly_uusi_2021.potx" id="{543388CA-4464-4614-A257-6C25AE36A37D}" vid="{A3828C89-02CC-4779-BD92-33970237EB4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DE5236F8BAE704199C9F97174E493A7" ma:contentTypeVersion="14" ma:contentTypeDescription="Luo uusi asiakirja." ma:contentTypeScope="" ma:versionID="a3ee21952f35ee6eecde30abfab0efea">
  <xsd:schema xmlns:xsd="http://www.w3.org/2001/XMLSchema" xmlns:xs="http://www.w3.org/2001/XMLSchema" xmlns:p="http://schemas.microsoft.com/office/2006/metadata/properties" xmlns:ns2="5b5eacba-a22f-421d-b334-85752e2233cd" xmlns:ns3="da94ba72-2f24-4927-a505-dac0513d4942" xmlns:ns4="a90a8554-5475-4609-9feb-2f024996965b" targetNamespace="http://schemas.microsoft.com/office/2006/metadata/properties" ma:root="true" ma:fieldsID="3e42bf5ed41b2ff2bfa66b9fa6f31592" ns2:_="" ns3:_="" ns4:_="">
    <xsd:import namespace="5b5eacba-a22f-421d-b334-85752e2233cd"/>
    <xsd:import namespace="da94ba72-2f24-4927-a505-dac0513d4942"/>
    <xsd:import namespace="a90a8554-5475-4609-9feb-2f02499696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eacba-a22f-421d-b334-85752e223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d2c86073-d20c-4242-97f1-555d65605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4ba72-2f24-4927-a505-dac0513d494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a8554-5475-4609-9feb-2f024996965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2cb47ea7-b203-4b01-ba1d-520d015c77aa}" ma:internalName="TaxCatchAll" ma:showField="CatchAllData" ma:web="da94ba72-2f24-4927-a505-dac0513d49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0a8554-5475-4609-9feb-2f024996965b" xsi:nil="true"/>
    <lcf76f155ced4ddcb4097134ff3c332f xmlns="5b5eacba-a22f-421d-b334-85752e2233cd">
      <Terms xmlns="http://schemas.microsoft.com/office/infopath/2007/PartnerControls"/>
    </lcf76f155ced4ddcb4097134ff3c332f>
  </documentManagement>
</p:properties>
</file>

<file path=customXml/item3.xml><?xml version="1.0" encoding="utf-8"?>
<xml_kameleon>
  <dokumenttityyppi>Esitys</dokumenttityyppi>
  <päiväys>6.09.2022</päiväys>
  <dokumentin_x0020_tila/>
  <kieli>Suomi</kieli>
  <kehalaatija>Leena Koponen</kehalaatija>
  <laatijaorganisaatio>Pohjois-Savon ELY|17b6fba2-db2f-4908-81aa-324cb24af667</laatijaorganisaatio>
</xml_kamele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EEBCA6-BE76-41EB-9832-AB9EC2DE995E}">
  <ds:schemaRefs>
    <ds:schemaRef ds:uri="5b5eacba-a22f-421d-b334-85752e2233cd"/>
    <ds:schemaRef ds:uri="a90a8554-5475-4609-9feb-2f024996965b"/>
    <ds:schemaRef ds:uri="da94ba72-2f24-4927-a505-dac0513d494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0A3B4E2-A7DA-4148-ADE4-DF377A7EE391}">
  <ds:schemaRefs>
    <ds:schemaRef ds:uri="5b5eacba-a22f-421d-b334-85752e2233cd"/>
    <ds:schemaRef ds:uri="a90a8554-5475-4609-9feb-2f024996965b"/>
    <ds:schemaRef ds:uri="da94ba72-2f24-4927-a505-dac0513d49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2480D4-78D3-4BBD-A890-63D1C777507C}">
  <ds:schemaRefs/>
</ds:datastoreItem>
</file>

<file path=customXml/itemProps4.xml><?xml version="1.0" encoding="utf-8"?>
<ds:datastoreItem xmlns:ds="http://schemas.openxmlformats.org/officeDocument/2006/customXml" ds:itemID="{6B03081A-CF21-487D-B81C-AF45671733E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ely_uusi_2021</Template>
  <TotalTime>300</TotalTime>
  <Words>62</Words>
  <Application>Microsoft Office PowerPoint</Application>
  <PresentationFormat>Laajakuva</PresentationFormat>
  <Paragraphs>10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ely_new2021</vt:lpstr>
      <vt:lpstr>Peltotilusvaihto ELY-keskuksen maanosto ja investointituet</vt:lpstr>
      <vt:lpstr>ELY-keskuksen maanosto</vt:lpstr>
    </vt:vector>
  </TitlesOfParts>
  <Company>Pohjois-Savon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CAP27 ajankohtaista</dc:title>
  <dc:creator>Leena Koponen</dc:creator>
  <cp:keywords/>
  <cp:lastModifiedBy>Heikkinen Anne-Mari</cp:lastModifiedBy>
  <cp:revision>3</cp:revision>
  <dcterms:created xsi:type="dcterms:W3CDTF">2022-09-06T09:39:13Z</dcterms:created>
  <dcterms:modified xsi:type="dcterms:W3CDTF">2023-03-15T13:51:16Z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460.96.003.25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ely_uusi_2021.potx</vt:lpwstr>
  </property>
  <property fmtid="{D5CDD505-2E9C-101B-9397-08002B2CF9AE}" pid="6" name="dvDefinition">
    <vt:lpwstr>1211 (dd_default.xml)</vt:lpwstr>
  </property>
  <property fmtid="{D5CDD505-2E9C-101B-9397-08002B2CF9AE}" pid="7" name="dvDefinitionID">
    <vt:lpwstr>1211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460.90.02.264</vt:lpwstr>
  </property>
  <property fmtid="{D5CDD505-2E9C-101B-9397-08002B2CF9AE}" pid="10" name="dvDefinitionVersion">
    <vt:lpwstr>02.001 / 14.1.2021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-1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POS</vt:lpwstr>
  </property>
  <property fmtid="{D5CDD505-2E9C-101B-9397-08002B2CF9AE}" pid="21" name="dvSite">
    <vt:lpwstr>Kuopio</vt:lpwstr>
  </property>
  <property fmtid="{D5CDD505-2E9C-101B-9397-08002B2CF9AE}" pid="22" name="dvSite_short">
    <vt:lpwstr>Pohjois-Savon ELY-keskus</vt:lpwstr>
  </property>
  <property fmtid="{D5CDD505-2E9C-101B-9397-08002B2CF9AE}" pid="23" name="dvNumbering">
    <vt:lpwstr>0</vt:lpwstr>
  </property>
  <property fmtid="{D5CDD505-2E9C-101B-9397-08002B2CF9AE}" pid="24" name="dvDUname">
    <vt:lpwstr>Leena Koponen</vt:lpwstr>
  </property>
  <property fmtid="{D5CDD505-2E9C-101B-9397-08002B2CF9AE}" pid="25" name="dvdufname">
    <vt:lpwstr>Leena</vt:lpwstr>
  </property>
  <property fmtid="{D5CDD505-2E9C-101B-9397-08002B2CF9AE}" pid="26" name="dvdulname">
    <vt:lpwstr>Koponen</vt:lpwstr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Asiakirjan tyyppi">
    <vt:lpwstr>Esitys</vt:lpwstr>
  </property>
  <property fmtid="{D5CDD505-2E9C-101B-9397-08002B2CF9AE}" pid="31" name="Dokumenttityyppi">
    <vt:lpwstr>Esitys</vt:lpwstr>
  </property>
  <property fmtid="{D5CDD505-2E9C-101B-9397-08002B2CF9AE}" pid="32" name="Päiväys">
    <vt:filetime>2022-09-05T21:00:00Z</vt:filetime>
  </property>
  <property fmtid="{D5CDD505-2E9C-101B-9397-08002B2CF9AE}" pid="33" name="Dokumentin_x0020_tila">
    <vt:lpwstr/>
  </property>
  <property fmtid="{D5CDD505-2E9C-101B-9397-08002B2CF9AE}" pid="34" name="Kieli">
    <vt:lpwstr>Suomi</vt:lpwstr>
  </property>
  <property fmtid="{D5CDD505-2E9C-101B-9397-08002B2CF9AE}" pid="35" name="KEHALaatija">
    <vt:lpwstr>Leena Koponen</vt:lpwstr>
  </property>
  <property fmtid="{D5CDD505-2E9C-101B-9397-08002B2CF9AE}" pid="36" name="Laatijaorganisaatio">
    <vt:lpwstr/>
  </property>
  <property fmtid="{D5CDD505-2E9C-101B-9397-08002B2CF9AE}" pid="37" name="ContentTypeId">
    <vt:lpwstr>0x010100ADE5236F8BAE704199C9F97174E493A7</vt:lpwstr>
  </property>
  <property fmtid="{D5CDD505-2E9C-101B-9397-08002B2CF9AE}" pid="38" name="Kohdepaikkakunnat">
    <vt:lpwstr/>
  </property>
  <property fmtid="{D5CDD505-2E9C-101B-9397-08002B2CF9AE}" pid="39" name="Sisältöaihe">
    <vt:lpwstr/>
  </property>
  <property fmtid="{D5CDD505-2E9C-101B-9397-08002B2CF9AE}" pid="40" name="Kohdevirastot">
    <vt:lpwstr/>
  </property>
  <property fmtid="{D5CDD505-2E9C-101B-9397-08002B2CF9AE}" pid="41" name="Dokumentin tila">
    <vt:lpwstr/>
  </property>
  <property fmtid="{D5CDD505-2E9C-101B-9397-08002B2CF9AE}" pid="42" name="MediaServiceImageTags">
    <vt:lpwstr/>
  </property>
</Properties>
</file>