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86" r:id="rId6"/>
    <p:sldId id="29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C06AC9-64C3-4A45-B4C9-8CBC234A28BE}" v="597" dt="2022-11-03T10:55:00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96F1C-BDB6-48DF-AA5A-F892CFC8AEDB}" type="datetimeFigureOut">
              <a:rPr lang="fi-FI" smtClean="0"/>
              <a:t>15.3.2023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68DED-8533-4DBC-BB68-A563674A5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16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510394"/>
            <a:ext cx="11834341" cy="3159498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378395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5732590"/>
            <a:ext cx="7060949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4879" y="5732590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  <a:endParaRPr lang="fi-FI" sz="160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8116" y="5455057"/>
            <a:ext cx="4114800" cy="204601"/>
          </a:xfrm>
        </p:spPr>
        <p:txBody>
          <a:bodyPr/>
          <a:lstStyle>
            <a:lvl1pPr algn="r">
              <a:defRPr lang="fi-FI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Leena Koponen</a:t>
            </a:r>
            <a:endParaRPr lang="fi-FI" sz="16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13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Taulukkosivu</a:t>
            </a:r>
            <a:br>
              <a:rPr lang="en-GB"/>
            </a:br>
            <a:r>
              <a:rPr lang="fi-FI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22338" y="1857375"/>
            <a:ext cx="10636236" cy="4087813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399459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/>
              <a:t>Tekstisivu kapealla kuvalla</a:t>
            </a:r>
            <a:br>
              <a:rPr lang="fi-FI"/>
            </a:br>
            <a:r>
              <a:rPr lang="fi-FI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14654" y="180000"/>
            <a:ext cx="3598545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9584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noProof="0"/>
              <a:t>Tekstisivu kahdella kuvalla</a:t>
            </a:r>
            <a:br>
              <a:rPr lang="fi-FI" noProof="0"/>
            </a:br>
            <a:r>
              <a:rPr lang="fi-FI" noProof="0"/>
              <a:t>ja lyhyellä otsikolla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8427599" y="180000"/>
            <a:ext cx="3585600" cy="315537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7599" y="3527892"/>
            <a:ext cx="3585600" cy="315010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395627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title_content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5224068" cy="1119501"/>
          </a:xfrm>
        </p:spPr>
        <p:txBody>
          <a:bodyPr/>
          <a:lstStyle/>
          <a:p>
            <a:r>
              <a:rPr lang="fi-FI" noProof="0"/>
              <a:t>Tekstisivu isolla  kuvalla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5224068" cy="40892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Kuvasivun teksti tulee tiivistää lyhyeksi.</a:t>
            </a:r>
            <a:br>
              <a:rPr lang="fi-FI"/>
            </a:br>
            <a:r>
              <a:rPr lang="fi-FI"/>
              <a:t>Käytä laadukkaita kuvia.</a:t>
            </a:r>
            <a:br>
              <a:rPr lang="fi-FI"/>
            </a:br>
            <a:r>
              <a:rPr lang="fi-FI"/>
              <a:t>Vältä tiedostokooltaan isoja kuvia, jotta esityksestä ei tule liian raskasta.</a:t>
            </a:r>
            <a:br>
              <a:rPr lang="fi-FI"/>
            </a:br>
            <a:r>
              <a:rPr lang="fi-FI"/>
              <a:t>Sivun tulee olla helposti silmäiltävissä ja teksti koon tulee olla luettavissa.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28597" y="180000"/>
            <a:ext cx="5584602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5170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9999" y="180000"/>
            <a:ext cx="11833200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5133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title_content_curv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9244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title_content_curve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11518" y="180000"/>
            <a:ext cx="4401681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131709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title_content_curve_pictur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77491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7491" y="470390"/>
            <a:ext cx="6482227" cy="1119501"/>
          </a:xfrm>
        </p:spPr>
        <p:txBody>
          <a:bodyPr/>
          <a:lstStyle/>
          <a:p>
            <a:r>
              <a:rPr lang="fi-FI" noProof="0"/>
              <a:t>Tekstisivu isolla </a:t>
            </a:r>
            <a:br>
              <a:rPr lang="fi-FI" noProof="0"/>
            </a:br>
            <a:r>
              <a:rPr lang="fi-FI" noProof="0"/>
              <a:t>kaarevalla kuvalla</a:t>
            </a:r>
            <a:endParaRPr lang="fi-FI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9999" y="180000"/>
            <a:ext cx="4420767" cy="649800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1083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sub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4020341"/>
            <a:ext cx="11832392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411694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sub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78377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39871"/>
            <a:ext cx="11834341" cy="272045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20931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4737495"/>
            <a:ext cx="7068698" cy="642035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04156" y="4737495"/>
            <a:ext cx="1240109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4459962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Leena Koponen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sub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938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sub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40699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sub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568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subtitle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62899"/>
            <a:ext cx="11834341" cy="2705260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25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subtitle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1865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55098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subtitle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93306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subtitle_3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98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18709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km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67414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end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960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16534"/>
            <a:ext cx="11834341" cy="266146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55647"/>
            <a:ext cx="8193024" cy="117092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4375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0" y="180000"/>
            <a:ext cx="11834343" cy="5653369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8858" y="3996390"/>
            <a:ext cx="11834341" cy="268161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 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84148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948" y="3325673"/>
            <a:ext cx="6950798" cy="642034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3972" y="3326656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3052610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Leena Koponen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endp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3690302"/>
            <a:ext cx="11832392" cy="2987423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26571"/>
            <a:ext cx="8193024" cy="1415461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518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1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endpag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4209097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558818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3428999"/>
            <a:ext cx="8193024" cy="112520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102352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2661957"/>
            <a:ext cx="11834341" cy="398504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4341" cy="4209096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012948" y="3387374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2949" y="5597458"/>
            <a:ext cx="6969312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260" y="559745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9460" y="5307460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Leena Koponen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8284039" cy="6515254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29868" y="2825496"/>
            <a:ext cx="5143500" cy="2391156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074" y="5703145"/>
            <a:ext cx="4195818" cy="642035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747818" y="180000"/>
            <a:ext cx="5266800" cy="65160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867" y="571956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868" y="5462054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Leena Koponen</a:t>
            </a:r>
          </a:p>
        </p:txBody>
      </p:sp>
    </p:spTree>
    <p:extLst>
      <p:ext uri="{BB962C8B-B14F-4D97-AF65-F5344CB8AC3E}">
        <p14:creationId xmlns:p14="http://schemas.microsoft.com/office/powerpoint/2010/main" val="350094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yksipalstainen.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     Toinen tekstitaso, jos sivulle tulee enemmän tekstiä.</a:t>
            </a:r>
            <a:br>
              <a:rPr lang="fi-FI"/>
            </a:br>
            <a:r>
              <a:rPr lang="fi-FI"/>
              <a:t>           Kolmas tekstitaso, jos haluat esittää enemmän tekstiä.</a:t>
            </a:r>
            <a:br>
              <a:rPr lang="fi-FI"/>
            </a:br>
            <a:r>
              <a:rPr lang="fi-FI"/>
              <a:t>Muistathan, että kun tekstin koko pienenee, myös viesti pienenee.</a:t>
            </a:r>
            <a:br>
              <a:rPr lang="fi-FI"/>
            </a:br>
            <a:r>
              <a:rPr lang="fi-FI" noProof="0"/>
              <a:t>Esityksen tulee olla myös kaukaa luettavissa.</a:t>
            </a:r>
            <a:endParaRPr lang="fi-FI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337162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/>
              <a:t>Graafisivu</a:t>
            </a:r>
            <a:endParaRPr lang="fi-FI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922338" y="1857375"/>
            <a:ext cx="10636236" cy="408781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4065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title_and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kaksi palstaa. 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  <a:p>
            <a:pPr lvl="0"/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4608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8429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title_content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Graafisivu</a:t>
            </a:r>
            <a:br>
              <a:rPr lang="fi-FI" noProof="0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3827881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err="1"/>
              <a:t>Värejä</a:t>
            </a:r>
            <a:r>
              <a:rPr lang="en-GB"/>
              <a:t> </a:t>
            </a:r>
            <a:r>
              <a:rPr lang="en-GB" err="1"/>
              <a:t>käytetään</a:t>
            </a:r>
            <a:r>
              <a:rPr lang="en-GB"/>
              <a:t> </a:t>
            </a:r>
            <a:r>
              <a:rPr lang="en-GB" err="1"/>
              <a:t>malliesimerkin</a:t>
            </a:r>
            <a:r>
              <a:rPr lang="en-GB"/>
              <a:t> </a:t>
            </a:r>
            <a:r>
              <a:rPr lang="en-GB" err="1"/>
              <a:t>järjestyksessä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866468" y="1860550"/>
            <a:ext cx="6692117" cy="408463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35046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6186237"/>
            <a:ext cx="1487486" cy="382139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50" y="1856630"/>
            <a:ext cx="10636236" cy="408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| 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2" y="6374625"/>
            <a:ext cx="3600728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Leena Koponen</a:t>
            </a:r>
          </a:p>
        </p:txBody>
      </p:sp>
    </p:spTree>
    <p:extLst>
      <p:ext uri="{BB962C8B-B14F-4D97-AF65-F5344CB8AC3E}">
        <p14:creationId xmlns:p14="http://schemas.microsoft.com/office/powerpoint/2010/main" val="346786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89" r:id="rId7"/>
    <p:sldLayoutId id="2147483667" r:id="rId8"/>
    <p:sldLayoutId id="2147483690" r:id="rId9"/>
    <p:sldLayoutId id="2147483691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7" r:id="rId30"/>
    <p:sldLayoutId id="2147483688" r:id="rId3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0363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8775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6824A8-C26D-02C3-BB70-FB4C91011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Peltotilusvaihto</a:t>
            </a:r>
            <a:br>
              <a:rPr lang="fi-FI"/>
            </a:br>
            <a:r>
              <a:rPr lang="fi-FI"/>
              <a:t>ELY-keskuksen maanosto ja investointituet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8BE0B2-A6BC-2726-83E5-BB3CE80A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48297" y="4459962"/>
            <a:ext cx="4114800" cy="204601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 dirty="0"/>
              <a:t>15.3.2023   Pauli Raatikainen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7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1D296D-B397-DD82-CEB9-2D48B6C5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ELY-keskuksen maanosto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7F13D6-A9AA-B8B8-F9A6-2844B8346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50" y="1484768"/>
            <a:ext cx="10636236" cy="4572000"/>
          </a:xfrm>
        </p:spPr>
        <p:txBody>
          <a:bodyPr/>
          <a:lstStyle/>
          <a:p>
            <a:pPr marL="0" indent="0">
              <a:buNone/>
            </a:pPr>
            <a:endParaRPr lang="fi-FI" sz="1800"/>
          </a:p>
          <a:p>
            <a:pPr marL="0" indent="0">
              <a:buNone/>
            </a:pPr>
            <a:r>
              <a:rPr lang="fi-FI" sz="2400" b="1"/>
              <a:t>ELY-keskus (valtio) ostaa peltoa käytettäväksi vaihtomaana tilusjärjestelyalueella.</a:t>
            </a:r>
          </a:p>
          <a:p>
            <a:pPr marL="0" indent="0">
              <a:buNone/>
            </a:pPr>
            <a:r>
              <a:rPr lang="fi-FI" sz="2400"/>
              <a:t>	- Myyjälle hankintameno-olettama 80%, eli 20% kauppahinnasta on 	veronalaista 	tuloa. (Normaalisti 	hankintameno-olettama 40%)</a:t>
            </a:r>
          </a:p>
          <a:p>
            <a:pPr marL="0" indent="0">
              <a:buNone/>
            </a:pPr>
            <a:endParaRPr lang="fi-FI" sz="2400"/>
          </a:p>
          <a:p>
            <a:pPr marL="0" indent="0">
              <a:buNone/>
            </a:pPr>
            <a:r>
              <a:rPr lang="fi-FI" sz="2400" b="1"/>
              <a:t>Valtion avustus 50%</a:t>
            </a:r>
          </a:p>
          <a:p>
            <a:pPr marL="0" indent="0">
              <a:buNone/>
            </a:pPr>
            <a:r>
              <a:rPr lang="fi-FI" sz="2400"/>
              <a:t>	- Viljelyteiden rakentaminen, valtaojien kaivuu/perkaus, salaojitukset 	tilusjärjestelyalueella.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D20B838-7B84-FB74-8D37-9268749A4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36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543388CA-4464-4614-A257-6C25AE36A37D}" vid="{A3828C89-02CC-4779-BD92-33970237EB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DE5236F8BAE704199C9F97174E493A7" ma:contentTypeVersion="14" ma:contentTypeDescription="Luo uusi asiakirja." ma:contentTypeScope="" ma:versionID="a3ee21952f35ee6eecde30abfab0efea">
  <xsd:schema xmlns:xsd="http://www.w3.org/2001/XMLSchema" xmlns:xs="http://www.w3.org/2001/XMLSchema" xmlns:p="http://schemas.microsoft.com/office/2006/metadata/properties" xmlns:ns2="5b5eacba-a22f-421d-b334-85752e2233cd" xmlns:ns3="da94ba72-2f24-4927-a505-dac0513d4942" xmlns:ns4="a90a8554-5475-4609-9feb-2f024996965b" targetNamespace="http://schemas.microsoft.com/office/2006/metadata/properties" ma:root="true" ma:fieldsID="3e42bf5ed41b2ff2bfa66b9fa6f31592" ns2:_="" ns3:_="" ns4:_="">
    <xsd:import namespace="5b5eacba-a22f-421d-b334-85752e2233cd"/>
    <xsd:import namespace="da94ba72-2f24-4927-a505-dac0513d4942"/>
    <xsd:import namespace="a90a8554-5475-4609-9feb-2f0249969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eacba-a22f-421d-b334-85752e223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94ba72-2f24-4927-a505-dac0513d494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a8554-5475-4609-9feb-2f024996965b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2cb47ea7-b203-4b01-ba1d-520d015c77aa}" ma:internalName="TaxCatchAll" ma:showField="CatchAllData" ma:web="da94ba72-2f24-4927-a505-dac0513d49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0a8554-5475-4609-9feb-2f024996965b" xsi:nil="true"/>
    <lcf76f155ced4ddcb4097134ff3c332f xmlns="5b5eacba-a22f-421d-b334-85752e2233cd">
      <Terms xmlns="http://schemas.microsoft.com/office/infopath/2007/PartnerControls"/>
    </lcf76f155ced4ddcb4097134ff3c332f>
  </documentManagement>
</p:properties>
</file>

<file path=customXml/item3.xml><?xml version="1.0" encoding="utf-8"?>
<xml_kameleon>
  <dokumenttityyppi>Esitys</dokumenttityyppi>
  <päiväys>6.09.2022</päiväys>
  <dokumentin_x0020_tila/>
  <kieli>Suomi</kieli>
  <kehalaatija>Leena Koponen</kehalaatija>
  <laatijaorganisaatio>Pohjois-Savon ELY|17b6fba2-db2f-4908-81aa-324cb24af667</laatijaorganisaatio>
</xml_kameleo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EEBCA6-BE76-41EB-9832-AB9EC2DE995E}">
  <ds:schemaRefs>
    <ds:schemaRef ds:uri="5b5eacba-a22f-421d-b334-85752e2233cd"/>
    <ds:schemaRef ds:uri="a90a8554-5475-4609-9feb-2f024996965b"/>
    <ds:schemaRef ds:uri="da94ba72-2f24-4927-a505-dac0513d494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0A3B4E2-A7DA-4148-ADE4-DF377A7EE391}">
  <ds:schemaRefs>
    <ds:schemaRef ds:uri="5b5eacba-a22f-421d-b334-85752e2233cd"/>
    <ds:schemaRef ds:uri="a90a8554-5475-4609-9feb-2f024996965b"/>
    <ds:schemaRef ds:uri="da94ba72-2f24-4927-a505-dac0513d494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2480D4-78D3-4BBD-A890-63D1C777507C}">
  <ds:schemaRefs/>
</ds:datastoreItem>
</file>

<file path=customXml/itemProps4.xml><?xml version="1.0" encoding="utf-8"?>
<ds:datastoreItem xmlns:ds="http://schemas.openxmlformats.org/officeDocument/2006/customXml" ds:itemID="{6B03081A-CF21-487D-B81C-AF45671733E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ely_uusi_2021</Template>
  <TotalTime>300</TotalTime>
  <Words>62</Words>
  <Application>Microsoft Office PowerPoint</Application>
  <PresentationFormat>Laajakuva</PresentationFormat>
  <Paragraphs>10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ely_new2021</vt:lpstr>
      <vt:lpstr>Peltotilusvaihto ELY-keskuksen maanosto ja investointituet</vt:lpstr>
      <vt:lpstr>ELY-keskuksen maanosto</vt:lpstr>
    </vt:vector>
  </TitlesOfParts>
  <Company>Pohjois-Savon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CAP27 ajankohtaista</dc:title>
  <dc:creator>Leena Koponen</dc:creator>
  <cp:keywords/>
  <cp:lastModifiedBy>Heikkinen Anne-Mari</cp:lastModifiedBy>
  <cp:revision>3</cp:revision>
  <dcterms:created xsi:type="dcterms:W3CDTF">2022-09-06T09:39:13Z</dcterms:created>
  <dcterms:modified xsi:type="dcterms:W3CDTF">2023-03-15T13:51:16Z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460.96.003.25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ely_uusi_2021.potx</vt:lpwstr>
  </property>
  <property fmtid="{D5CDD505-2E9C-101B-9397-08002B2CF9AE}" pid="6" name="dvDefinition">
    <vt:lpwstr>1211 (dd_default.xml)</vt:lpwstr>
  </property>
  <property fmtid="{D5CDD505-2E9C-101B-9397-08002B2CF9AE}" pid="7" name="dvDefinitionID">
    <vt:lpwstr>1211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460.90.02.264</vt:lpwstr>
  </property>
  <property fmtid="{D5CDD505-2E9C-101B-9397-08002B2CF9AE}" pid="10" name="dvDefinitionVersion">
    <vt:lpwstr>02.001 / 14.1.2021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-1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ELY POS</vt:lpwstr>
  </property>
  <property fmtid="{D5CDD505-2E9C-101B-9397-08002B2CF9AE}" pid="21" name="dvSite">
    <vt:lpwstr>Kuopio</vt:lpwstr>
  </property>
  <property fmtid="{D5CDD505-2E9C-101B-9397-08002B2CF9AE}" pid="22" name="dvSite_short">
    <vt:lpwstr>Pohjois-Savon ELY-keskus</vt:lpwstr>
  </property>
  <property fmtid="{D5CDD505-2E9C-101B-9397-08002B2CF9AE}" pid="23" name="dvNumbering">
    <vt:lpwstr>0</vt:lpwstr>
  </property>
  <property fmtid="{D5CDD505-2E9C-101B-9397-08002B2CF9AE}" pid="24" name="dvDUname">
    <vt:lpwstr>Leena Koponen</vt:lpwstr>
  </property>
  <property fmtid="{D5CDD505-2E9C-101B-9397-08002B2CF9AE}" pid="25" name="dvdufname">
    <vt:lpwstr>Leena</vt:lpwstr>
  </property>
  <property fmtid="{D5CDD505-2E9C-101B-9397-08002B2CF9AE}" pid="26" name="dvdulname">
    <vt:lpwstr>Koponen</vt:lpwstr>
  </property>
  <property fmtid="{D5CDD505-2E9C-101B-9397-08002B2CF9AE}" pid="27" name="dvDUdepartment">
    <vt:lpwstr/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Asiakirjan tyyppi">
    <vt:lpwstr>Esitys</vt:lpwstr>
  </property>
  <property fmtid="{D5CDD505-2E9C-101B-9397-08002B2CF9AE}" pid="31" name="Dokumenttityyppi">
    <vt:lpwstr>Esitys</vt:lpwstr>
  </property>
  <property fmtid="{D5CDD505-2E9C-101B-9397-08002B2CF9AE}" pid="32" name="Päiväys">
    <vt:filetime>2022-09-05T21:00:00Z</vt:filetime>
  </property>
  <property fmtid="{D5CDD505-2E9C-101B-9397-08002B2CF9AE}" pid="33" name="Dokumentin_x0020_tila">
    <vt:lpwstr/>
  </property>
  <property fmtid="{D5CDD505-2E9C-101B-9397-08002B2CF9AE}" pid="34" name="Kieli">
    <vt:lpwstr>Suomi</vt:lpwstr>
  </property>
  <property fmtid="{D5CDD505-2E9C-101B-9397-08002B2CF9AE}" pid="35" name="KEHALaatija">
    <vt:lpwstr>Leena Koponen</vt:lpwstr>
  </property>
  <property fmtid="{D5CDD505-2E9C-101B-9397-08002B2CF9AE}" pid="36" name="Laatijaorganisaatio">
    <vt:lpwstr/>
  </property>
  <property fmtid="{D5CDD505-2E9C-101B-9397-08002B2CF9AE}" pid="37" name="ContentTypeId">
    <vt:lpwstr>0x010100ADE5236F8BAE704199C9F97174E493A7</vt:lpwstr>
  </property>
  <property fmtid="{D5CDD505-2E9C-101B-9397-08002B2CF9AE}" pid="38" name="Kohdepaikkakunnat">
    <vt:lpwstr/>
  </property>
  <property fmtid="{D5CDD505-2E9C-101B-9397-08002B2CF9AE}" pid="39" name="Sisältöaihe">
    <vt:lpwstr/>
  </property>
  <property fmtid="{D5CDD505-2E9C-101B-9397-08002B2CF9AE}" pid="40" name="Kohdevirastot">
    <vt:lpwstr/>
  </property>
  <property fmtid="{D5CDD505-2E9C-101B-9397-08002B2CF9AE}" pid="41" name="Dokumentin tila">
    <vt:lpwstr/>
  </property>
  <property fmtid="{D5CDD505-2E9C-101B-9397-08002B2CF9AE}" pid="42" name="MediaServiceImageTags">
    <vt:lpwstr/>
  </property>
</Properties>
</file>